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handoutMasterIdLst>
    <p:handoutMasterId r:id="rId26"/>
  </p:handoutMasterIdLst>
  <p:sldIdLst>
    <p:sldId id="258" r:id="rId3"/>
    <p:sldId id="466" r:id="rId4"/>
    <p:sldId id="469" r:id="rId5"/>
    <p:sldId id="263" r:id="rId6"/>
    <p:sldId id="497" r:id="rId7"/>
    <p:sldId id="488" r:id="rId8"/>
    <p:sldId id="502" r:id="rId9"/>
    <p:sldId id="487" r:id="rId10"/>
    <p:sldId id="503" r:id="rId11"/>
    <p:sldId id="504" r:id="rId12"/>
    <p:sldId id="489" r:id="rId13"/>
    <p:sldId id="447" r:id="rId14"/>
    <p:sldId id="490" r:id="rId15"/>
    <p:sldId id="491" r:id="rId16"/>
    <p:sldId id="484" r:id="rId17"/>
    <p:sldId id="505" r:id="rId18"/>
    <p:sldId id="507" r:id="rId19"/>
    <p:sldId id="471" r:id="rId20"/>
    <p:sldId id="496" r:id="rId21"/>
    <p:sldId id="457" r:id="rId22"/>
    <p:sldId id="509" r:id="rId23"/>
    <p:sldId id="498" r:id="rId2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FFFFFF"/>
    <a:srgbClr val="FFD9FF"/>
    <a:srgbClr val="0070C0"/>
    <a:srgbClr val="EC88EE"/>
    <a:srgbClr val="FFCCFF"/>
    <a:srgbClr val="FD9800"/>
    <a:srgbClr val="FFA319"/>
    <a:srgbClr val="FF9D09"/>
    <a:srgbClr val="B8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3741" autoAdjust="0"/>
  </p:normalViewPr>
  <p:slideViewPr>
    <p:cSldViewPr snapToGrid="0">
      <p:cViewPr varScale="1">
        <p:scale>
          <a:sx n="80" d="100"/>
          <a:sy n="80" d="100"/>
        </p:scale>
        <p:origin x="1013" y="58"/>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35BB70-FC30-4DE7-B617-B198E4D60977}" type="doc">
      <dgm:prSet loTypeId="urn:microsoft.com/office/officeart/2008/layout/HalfCircleOrganizationChart" loCatId="hierarchy" qsTypeId="urn:microsoft.com/office/officeart/2005/8/quickstyle/simple1" qsCatId="simple" csTypeId="urn:microsoft.com/office/officeart/2005/8/colors/accent2_1" csCatId="accent2" phldr="1"/>
      <dgm:spPr/>
      <dgm:t>
        <a:bodyPr/>
        <a:lstStyle/>
        <a:p>
          <a:endParaRPr lang="en-US"/>
        </a:p>
      </dgm:t>
    </dgm:pt>
    <dgm:pt modelId="{2FC07A66-8E7A-4227-BD79-A32ABF14104C}">
      <dgm:prSet phldrT="[Text]"/>
      <dgm:spPr/>
      <dgm:t>
        <a:bodyPr/>
        <a:lstStyle/>
        <a:p>
          <a:r>
            <a:rPr lang="en-US" b="1" dirty="0">
              <a:solidFill>
                <a:schemeClr val="accent2">
                  <a:lumMod val="75000"/>
                </a:schemeClr>
              </a:solidFill>
            </a:rPr>
            <a:t> HỆ THỐNG CƠ QUAN XÉT XỬ</a:t>
          </a:r>
        </a:p>
      </dgm:t>
    </dgm:pt>
    <dgm:pt modelId="{FBF0A432-B852-41A0-AB24-94A71FF548D3}" type="parTrans" cxnId="{8A580560-4145-4E35-AFF9-92F4BEFA7606}">
      <dgm:prSet/>
      <dgm:spPr/>
      <dgm:t>
        <a:bodyPr/>
        <a:lstStyle/>
        <a:p>
          <a:endParaRPr lang="en-US" b="1">
            <a:solidFill>
              <a:schemeClr val="accent1">
                <a:lumMod val="75000"/>
              </a:schemeClr>
            </a:solidFill>
          </a:endParaRPr>
        </a:p>
      </dgm:t>
    </dgm:pt>
    <dgm:pt modelId="{A0026372-47BF-4CC0-9B2D-EA9FF5996B14}" type="sibTrans" cxnId="{8A580560-4145-4E35-AFF9-92F4BEFA7606}">
      <dgm:prSet/>
      <dgm:spPr/>
      <dgm:t>
        <a:bodyPr/>
        <a:lstStyle/>
        <a:p>
          <a:endParaRPr lang="en-US" b="1">
            <a:solidFill>
              <a:schemeClr val="accent1">
                <a:lumMod val="75000"/>
              </a:schemeClr>
            </a:solidFill>
          </a:endParaRPr>
        </a:p>
      </dgm:t>
    </dgm:pt>
    <dgm:pt modelId="{186712D0-74DB-4F71-A675-4CD47315E36B}">
      <dgm:prSet phldrT="[Text]"/>
      <dgm:spPr/>
      <dgm:t>
        <a:bodyPr/>
        <a:lstStyle/>
        <a:p>
          <a:r>
            <a:rPr lang="en-US" b="1">
              <a:solidFill>
                <a:schemeClr val="accent1">
                  <a:lumMod val="75000"/>
                </a:schemeClr>
              </a:solidFill>
            </a:rPr>
            <a:t>TÒA ÁN NHÂN DÂN</a:t>
          </a:r>
        </a:p>
      </dgm:t>
    </dgm:pt>
    <dgm:pt modelId="{9926BD8F-63DE-40A6-9827-866DAA89DBB7}" type="parTrans" cxnId="{BA6D5367-EDC9-4550-9460-AC503BCBE56F}">
      <dgm:prSet/>
      <dgm:spPr/>
      <dgm:t>
        <a:bodyPr/>
        <a:lstStyle/>
        <a:p>
          <a:endParaRPr lang="en-US" b="1">
            <a:solidFill>
              <a:schemeClr val="accent1">
                <a:lumMod val="75000"/>
              </a:schemeClr>
            </a:solidFill>
          </a:endParaRPr>
        </a:p>
      </dgm:t>
    </dgm:pt>
    <dgm:pt modelId="{A92A4DD5-49B5-46C2-8DB2-3C50DE1E3C0A}" type="sibTrans" cxnId="{BA6D5367-EDC9-4550-9460-AC503BCBE56F}">
      <dgm:prSet/>
      <dgm:spPr/>
      <dgm:t>
        <a:bodyPr/>
        <a:lstStyle/>
        <a:p>
          <a:endParaRPr lang="en-US" b="1">
            <a:solidFill>
              <a:schemeClr val="accent1">
                <a:lumMod val="75000"/>
              </a:schemeClr>
            </a:solidFill>
          </a:endParaRPr>
        </a:p>
      </dgm:t>
    </dgm:pt>
    <dgm:pt modelId="{1B25A074-509B-47EE-8E43-783288F6ABB5}">
      <dgm:prSet phldrT="[Text]"/>
      <dgm:spPr/>
      <dgm:t>
        <a:bodyPr/>
        <a:lstStyle/>
        <a:p>
          <a:r>
            <a:rPr lang="en-US" b="1">
              <a:solidFill>
                <a:schemeClr val="accent1">
                  <a:lumMod val="75000"/>
                </a:schemeClr>
              </a:solidFill>
            </a:rPr>
            <a:t>TÒA ÁN QUÂN SỰ</a:t>
          </a:r>
        </a:p>
      </dgm:t>
    </dgm:pt>
    <dgm:pt modelId="{89CF935A-7102-4F51-ABDE-6EEC9ABD22A3}" type="parTrans" cxnId="{E1CC8A7B-DF03-48C9-974E-754240A6661F}">
      <dgm:prSet/>
      <dgm:spPr/>
      <dgm:t>
        <a:bodyPr/>
        <a:lstStyle/>
        <a:p>
          <a:endParaRPr lang="en-US" b="1">
            <a:solidFill>
              <a:schemeClr val="accent1">
                <a:lumMod val="75000"/>
              </a:schemeClr>
            </a:solidFill>
          </a:endParaRPr>
        </a:p>
      </dgm:t>
    </dgm:pt>
    <dgm:pt modelId="{1C4CA68C-D39A-4C4E-9121-C4F99260D242}" type="sibTrans" cxnId="{E1CC8A7B-DF03-48C9-974E-754240A6661F}">
      <dgm:prSet/>
      <dgm:spPr/>
      <dgm:t>
        <a:bodyPr/>
        <a:lstStyle/>
        <a:p>
          <a:endParaRPr lang="en-US" b="1">
            <a:solidFill>
              <a:schemeClr val="accent1">
                <a:lumMod val="75000"/>
              </a:schemeClr>
            </a:solidFill>
          </a:endParaRPr>
        </a:p>
      </dgm:t>
    </dgm:pt>
    <dgm:pt modelId="{AD385241-8941-4980-B3E3-945A501B4837}">
      <dgm:prSet phldrT="[Text]"/>
      <dgm:spPr/>
      <dgm:t>
        <a:bodyPr/>
        <a:lstStyle/>
        <a:p>
          <a:r>
            <a:rPr lang="en-US" b="1">
              <a:solidFill>
                <a:schemeClr val="accent1">
                  <a:lumMod val="75000"/>
                </a:schemeClr>
              </a:solidFill>
            </a:rPr>
            <a:t>CÁC TÒA ÁN KHÁC ĐƯỢC THÀNH LẬP THEO LUẬT ĐỊNH</a:t>
          </a:r>
        </a:p>
      </dgm:t>
    </dgm:pt>
    <dgm:pt modelId="{39D8C8C6-2B2D-435B-B097-462343E99F1B}" type="parTrans" cxnId="{004A8C16-BC28-4AA7-BD1A-19AAB3B30082}">
      <dgm:prSet/>
      <dgm:spPr/>
      <dgm:t>
        <a:bodyPr/>
        <a:lstStyle/>
        <a:p>
          <a:endParaRPr lang="en-US" b="1">
            <a:solidFill>
              <a:schemeClr val="accent1">
                <a:lumMod val="75000"/>
              </a:schemeClr>
            </a:solidFill>
          </a:endParaRPr>
        </a:p>
      </dgm:t>
    </dgm:pt>
    <dgm:pt modelId="{100F183A-A836-4C67-B977-FBD402C9451C}" type="sibTrans" cxnId="{004A8C16-BC28-4AA7-BD1A-19AAB3B30082}">
      <dgm:prSet/>
      <dgm:spPr/>
      <dgm:t>
        <a:bodyPr/>
        <a:lstStyle/>
        <a:p>
          <a:endParaRPr lang="en-US" b="1">
            <a:solidFill>
              <a:schemeClr val="accent1">
                <a:lumMod val="75000"/>
              </a:schemeClr>
            </a:solidFill>
          </a:endParaRPr>
        </a:p>
      </dgm:t>
    </dgm:pt>
    <dgm:pt modelId="{F6AD414A-B8AE-464F-8630-D87B3239A30A}" type="pres">
      <dgm:prSet presAssocID="{8035BB70-FC30-4DE7-B617-B198E4D60977}" presName="Name0" presStyleCnt="0">
        <dgm:presLayoutVars>
          <dgm:orgChart val="1"/>
          <dgm:chPref val="1"/>
          <dgm:dir/>
          <dgm:animOne val="branch"/>
          <dgm:animLvl val="lvl"/>
          <dgm:resizeHandles/>
        </dgm:presLayoutVars>
      </dgm:prSet>
      <dgm:spPr/>
    </dgm:pt>
    <dgm:pt modelId="{ECC134AA-A1B8-4FEB-8316-09A99B785E55}" type="pres">
      <dgm:prSet presAssocID="{2FC07A66-8E7A-4227-BD79-A32ABF14104C}" presName="hierRoot1" presStyleCnt="0">
        <dgm:presLayoutVars>
          <dgm:hierBranch val="init"/>
        </dgm:presLayoutVars>
      </dgm:prSet>
      <dgm:spPr/>
    </dgm:pt>
    <dgm:pt modelId="{136BF17F-653D-4122-9FC6-79AD9BB54A55}" type="pres">
      <dgm:prSet presAssocID="{2FC07A66-8E7A-4227-BD79-A32ABF14104C}" presName="rootComposite1" presStyleCnt="0"/>
      <dgm:spPr/>
    </dgm:pt>
    <dgm:pt modelId="{31D3DB51-B947-4019-8DF1-39CB41ACF1B6}" type="pres">
      <dgm:prSet presAssocID="{2FC07A66-8E7A-4227-BD79-A32ABF14104C}" presName="rootText1" presStyleLbl="alignAcc1" presStyleIdx="0" presStyleCnt="0">
        <dgm:presLayoutVars>
          <dgm:chPref val="3"/>
        </dgm:presLayoutVars>
      </dgm:prSet>
      <dgm:spPr/>
    </dgm:pt>
    <dgm:pt modelId="{B94366F7-A0BC-465D-B22B-7691960E561D}" type="pres">
      <dgm:prSet presAssocID="{2FC07A66-8E7A-4227-BD79-A32ABF14104C}" presName="topArc1" presStyleLbl="parChTrans1D1" presStyleIdx="0" presStyleCnt="8"/>
      <dgm:spPr/>
    </dgm:pt>
    <dgm:pt modelId="{D8FD6094-A885-41F0-9F49-8B24433812BD}" type="pres">
      <dgm:prSet presAssocID="{2FC07A66-8E7A-4227-BD79-A32ABF14104C}" presName="bottomArc1" presStyleLbl="parChTrans1D1" presStyleIdx="1" presStyleCnt="8"/>
      <dgm:spPr/>
    </dgm:pt>
    <dgm:pt modelId="{D6DCE3A8-E3E8-49E3-9425-0083B0031BE4}" type="pres">
      <dgm:prSet presAssocID="{2FC07A66-8E7A-4227-BD79-A32ABF14104C}" presName="topConnNode1" presStyleLbl="node1" presStyleIdx="0" presStyleCnt="0"/>
      <dgm:spPr/>
    </dgm:pt>
    <dgm:pt modelId="{422140BB-A0FC-45DD-AD3D-7D20E07935FE}" type="pres">
      <dgm:prSet presAssocID="{2FC07A66-8E7A-4227-BD79-A32ABF14104C}" presName="hierChild2" presStyleCnt="0"/>
      <dgm:spPr/>
    </dgm:pt>
    <dgm:pt modelId="{E746CFC8-238F-4879-8B79-978839FBC7A2}" type="pres">
      <dgm:prSet presAssocID="{9926BD8F-63DE-40A6-9827-866DAA89DBB7}" presName="Name28" presStyleLbl="parChTrans1D2" presStyleIdx="0" presStyleCnt="3"/>
      <dgm:spPr/>
    </dgm:pt>
    <dgm:pt modelId="{C6E9EE0E-ED01-4425-9B7A-6D5233D60100}" type="pres">
      <dgm:prSet presAssocID="{186712D0-74DB-4F71-A675-4CD47315E36B}" presName="hierRoot2" presStyleCnt="0">
        <dgm:presLayoutVars>
          <dgm:hierBranch val="init"/>
        </dgm:presLayoutVars>
      </dgm:prSet>
      <dgm:spPr/>
    </dgm:pt>
    <dgm:pt modelId="{2A4FB256-CAC0-4CC5-96AA-D92315131240}" type="pres">
      <dgm:prSet presAssocID="{186712D0-74DB-4F71-A675-4CD47315E36B}" presName="rootComposite2" presStyleCnt="0"/>
      <dgm:spPr/>
    </dgm:pt>
    <dgm:pt modelId="{AF8A2E73-9837-484D-87E2-318CECB8FD48}" type="pres">
      <dgm:prSet presAssocID="{186712D0-74DB-4F71-A675-4CD47315E36B}" presName="rootText2" presStyleLbl="alignAcc1" presStyleIdx="0" presStyleCnt="0">
        <dgm:presLayoutVars>
          <dgm:chPref val="3"/>
        </dgm:presLayoutVars>
      </dgm:prSet>
      <dgm:spPr/>
    </dgm:pt>
    <dgm:pt modelId="{D5835DE2-14E2-4079-ADB3-C407B7BFCAB6}" type="pres">
      <dgm:prSet presAssocID="{186712D0-74DB-4F71-A675-4CD47315E36B}" presName="topArc2" presStyleLbl="parChTrans1D1" presStyleIdx="2" presStyleCnt="8"/>
      <dgm:spPr/>
    </dgm:pt>
    <dgm:pt modelId="{FCCE147E-522B-48B4-9C69-D2C5BBAC50DD}" type="pres">
      <dgm:prSet presAssocID="{186712D0-74DB-4F71-A675-4CD47315E36B}" presName="bottomArc2" presStyleLbl="parChTrans1D1" presStyleIdx="3" presStyleCnt="8"/>
      <dgm:spPr/>
    </dgm:pt>
    <dgm:pt modelId="{1A0513A3-099F-4EF0-A942-5FFB6A2F4A02}" type="pres">
      <dgm:prSet presAssocID="{186712D0-74DB-4F71-A675-4CD47315E36B}" presName="topConnNode2" presStyleLbl="node2" presStyleIdx="0" presStyleCnt="0"/>
      <dgm:spPr/>
    </dgm:pt>
    <dgm:pt modelId="{E0C37A34-C7AA-46ED-B817-1D8A9F9FAADF}" type="pres">
      <dgm:prSet presAssocID="{186712D0-74DB-4F71-A675-4CD47315E36B}" presName="hierChild4" presStyleCnt="0"/>
      <dgm:spPr/>
    </dgm:pt>
    <dgm:pt modelId="{6D961468-26AA-4E6B-A06E-621368548C29}" type="pres">
      <dgm:prSet presAssocID="{186712D0-74DB-4F71-A675-4CD47315E36B}" presName="hierChild5" presStyleCnt="0"/>
      <dgm:spPr/>
    </dgm:pt>
    <dgm:pt modelId="{CE9C4A5E-F11F-4995-8A8C-49A254079B78}" type="pres">
      <dgm:prSet presAssocID="{89CF935A-7102-4F51-ABDE-6EEC9ABD22A3}" presName="Name28" presStyleLbl="parChTrans1D2" presStyleIdx="1" presStyleCnt="3"/>
      <dgm:spPr/>
    </dgm:pt>
    <dgm:pt modelId="{95CE5A30-D0A7-43E2-BEA0-506A63FA1C8C}" type="pres">
      <dgm:prSet presAssocID="{1B25A074-509B-47EE-8E43-783288F6ABB5}" presName="hierRoot2" presStyleCnt="0">
        <dgm:presLayoutVars>
          <dgm:hierBranch val="init"/>
        </dgm:presLayoutVars>
      </dgm:prSet>
      <dgm:spPr/>
    </dgm:pt>
    <dgm:pt modelId="{24F5F53E-69CC-411F-8F07-2A834344959E}" type="pres">
      <dgm:prSet presAssocID="{1B25A074-509B-47EE-8E43-783288F6ABB5}" presName="rootComposite2" presStyleCnt="0"/>
      <dgm:spPr/>
    </dgm:pt>
    <dgm:pt modelId="{AB9CFF18-C942-49E4-9370-42C9BE90EF55}" type="pres">
      <dgm:prSet presAssocID="{1B25A074-509B-47EE-8E43-783288F6ABB5}" presName="rootText2" presStyleLbl="alignAcc1" presStyleIdx="0" presStyleCnt="0">
        <dgm:presLayoutVars>
          <dgm:chPref val="3"/>
        </dgm:presLayoutVars>
      </dgm:prSet>
      <dgm:spPr/>
    </dgm:pt>
    <dgm:pt modelId="{304879DA-0601-442D-A2A4-2A051FFFED13}" type="pres">
      <dgm:prSet presAssocID="{1B25A074-509B-47EE-8E43-783288F6ABB5}" presName="topArc2" presStyleLbl="parChTrans1D1" presStyleIdx="4" presStyleCnt="8"/>
      <dgm:spPr/>
    </dgm:pt>
    <dgm:pt modelId="{B249894A-7921-4F07-BC7A-44C1E206446E}" type="pres">
      <dgm:prSet presAssocID="{1B25A074-509B-47EE-8E43-783288F6ABB5}" presName="bottomArc2" presStyleLbl="parChTrans1D1" presStyleIdx="5" presStyleCnt="8"/>
      <dgm:spPr/>
    </dgm:pt>
    <dgm:pt modelId="{AAF98374-48D0-41D6-B27E-F5A0B6AF3B0D}" type="pres">
      <dgm:prSet presAssocID="{1B25A074-509B-47EE-8E43-783288F6ABB5}" presName="topConnNode2" presStyleLbl="node2" presStyleIdx="0" presStyleCnt="0"/>
      <dgm:spPr/>
    </dgm:pt>
    <dgm:pt modelId="{3B570CEA-20D3-4C59-B964-DF0F6AA5DF02}" type="pres">
      <dgm:prSet presAssocID="{1B25A074-509B-47EE-8E43-783288F6ABB5}" presName="hierChild4" presStyleCnt="0"/>
      <dgm:spPr/>
    </dgm:pt>
    <dgm:pt modelId="{462B983F-6A07-4FCD-8CEF-AB37D31A9938}" type="pres">
      <dgm:prSet presAssocID="{1B25A074-509B-47EE-8E43-783288F6ABB5}" presName="hierChild5" presStyleCnt="0"/>
      <dgm:spPr/>
    </dgm:pt>
    <dgm:pt modelId="{D8AA0F11-4796-4EE9-85C7-4B2055B98C2C}" type="pres">
      <dgm:prSet presAssocID="{39D8C8C6-2B2D-435B-B097-462343E99F1B}" presName="Name28" presStyleLbl="parChTrans1D2" presStyleIdx="2" presStyleCnt="3"/>
      <dgm:spPr/>
    </dgm:pt>
    <dgm:pt modelId="{A20D7DBB-A8AF-4F08-A8DC-88378A755748}" type="pres">
      <dgm:prSet presAssocID="{AD385241-8941-4980-B3E3-945A501B4837}" presName="hierRoot2" presStyleCnt="0">
        <dgm:presLayoutVars>
          <dgm:hierBranch val="init"/>
        </dgm:presLayoutVars>
      </dgm:prSet>
      <dgm:spPr/>
    </dgm:pt>
    <dgm:pt modelId="{C03F2338-7096-4ECF-B8F8-061014ECE9F1}" type="pres">
      <dgm:prSet presAssocID="{AD385241-8941-4980-B3E3-945A501B4837}" presName="rootComposite2" presStyleCnt="0"/>
      <dgm:spPr/>
    </dgm:pt>
    <dgm:pt modelId="{31555535-D835-419C-BE2C-33525D537407}" type="pres">
      <dgm:prSet presAssocID="{AD385241-8941-4980-B3E3-945A501B4837}" presName="rootText2" presStyleLbl="alignAcc1" presStyleIdx="0" presStyleCnt="0">
        <dgm:presLayoutVars>
          <dgm:chPref val="3"/>
        </dgm:presLayoutVars>
      </dgm:prSet>
      <dgm:spPr/>
    </dgm:pt>
    <dgm:pt modelId="{7E3E5E2B-63B0-416A-A99C-38F0961709DE}" type="pres">
      <dgm:prSet presAssocID="{AD385241-8941-4980-B3E3-945A501B4837}" presName="topArc2" presStyleLbl="parChTrans1D1" presStyleIdx="6" presStyleCnt="8"/>
      <dgm:spPr/>
    </dgm:pt>
    <dgm:pt modelId="{385DAF01-B056-45A6-9C4F-7FB3992DA457}" type="pres">
      <dgm:prSet presAssocID="{AD385241-8941-4980-B3E3-945A501B4837}" presName="bottomArc2" presStyleLbl="parChTrans1D1" presStyleIdx="7" presStyleCnt="8"/>
      <dgm:spPr/>
    </dgm:pt>
    <dgm:pt modelId="{CF8E748A-23A3-43D1-B882-A3AE7FF398FF}" type="pres">
      <dgm:prSet presAssocID="{AD385241-8941-4980-B3E3-945A501B4837}" presName="topConnNode2" presStyleLbl="node2" presStyleIdx="0" presStyleCnt="0"/>
      <dgm:spPr/>
    </dgm:pt>
    <dgm:pt modelId="{F2175DCD-C22B-49E6-BB07-84EFD79A1AA2}" type="pres">
      <dgm:prSet presAssocID="{AD385241-8941-4980-B3E3-945A501B4837}" presName="hierChild4" presStyleCnt="0"/>
      <dgm:spPr/>
    </dgm:pt>
    <dgm:pt modelId="{81DE54CB-2044-4EAE-83CF-95DB4C1D4CEF}" type="pres">
      <dgm:prSet presAssocID="{AD385241-8941-4980-B3E3-945A501B4837}" presName="hierChild5" presStyleCnt="0"/>
      <dgm:spPr/>
    </dgm:pt>
    <dgm:pt modelId="{408AC619-5B0B-4A04-920C-B7D0EE6EAC99}" type="pres">
      <dgm:prSet presAssocID="{2FC07A66-8E7A-4227-BD79-A32ABF14104C}" presName="hierChild3" presStyleCnt="0"/>
      <dgm:spPr/>
    </dgm:pt>
  </dgm:ptLst>
  <dgm:cxnLst>
    <dgm:cxn modelId="{B1121D15-30DB-4AD2-B83F-039DF788B34B}" type="presOf" srcId="{186712D0-74DB-4F71-A675-4CD47315E36B}" destId="{1A0513A3-099F-4EF0-A942-5FFB6A2F4A02}" srcOrd="1" destOrd="0" presId="urn:microsoft.com/office/officeart/2008/layout/HalfCircleOrganizationChart"/>
    <dgm:cxn modelId="{004A8C16-BC28-4AA7-BD1A-19AAB3B30082}" srcId="{2FC07A66-8E7A-4227-BD79-A32ABF14104C}" destId="{AD385241-8941-4980-B3E3-945A501B4837}" srcOrd="2" destOrd="0" parTransId="{39D8C8C6-2B2D-435B-B097-462343E99F1B}" sibTransId="{100F183A-A836-4C67-B977-FBD402C9451C}"/>
    <dgm:cxn modelId="{216ECF2E-FB86-4C5B-85E3-0CDB316E478F}" type="presOf" srcId="{AD385241-8941-4980-B3E3-945A501B4837}" destId="{31555535-D835-419C-BE2C-33525D537407}" srcOrd="0" destOrd="0" presId="urn:microsoft.com/office/officeart/2008/layout/HalfCircleOrganizationChart"/>
    <dgm:cxn modelId="{319E765B-D782-4B5C-8A42-0CBF50E5B14A}" type="presOf" srcId="{39D8C8C6-2B2D-435B-B097-462343E99F1B}" destId="{D8AA0F11-4796-4EE9-85C7-4B2055B98C2C}" srcOrd="0" destOrd="0" presId="urn:microsoft.com/office/officeart/2008/layout/HalfCircleOrganizationChart"/>
    <dgm:cxn modelId="{8A580560-4145-4E35-AFF9-92F4BEFA7606}" srcId="{8035BB70-FC30-4DE7-B617-B198E4D60977}" destId="{2FC07A66-8E7A-4227-BD79-A32ABF14104C}" srcOrd="0" destOrd="0" parTransId="{FBF0A432-B852-41A0-AB24-94A71FF548D3}" sibTransId="{A0026372-47BF-4CC0-9B2D-EA9FF5996B14}"/>
    <dgm:cxn modelId="{82E28762-C005-4129-9C1D-673AFF2FABDE}" type="presOf" srcId="{186712D0-74DB-4F71-A675-4CD47315E36B}" destId="{AF8A2E73-9837-484D-87E2-318CECB8FD48}" srcOrd="0" destOrd="0" presId="urn:microsoft.com/office/officeart/2008/layout/HalfCircleOrganizationChart"/>
    <dgm:cxn modelId="{BA6D5367-EDC9-4550-9460-AC503BCBE56F}" srcId="{2FC07A66-8E7A-4227-BD79-A32ABF14104C}" destId="{186712D0-74DB-4F71-A675-4CD47315E36B}" srcOrd="0" destOrd="0" parTransId="{9926BD8F-63DE-40A6-9827-866DAA89DBB7}" sibTransId="{A92A4DD5-49B5-46C2-8DB2-3C50DE1E3C0A}"/>
    <dgm:cxn modelId="{8A960C71-DF4F-4331-9D8F-A79052428699}" type="presOf" srcId="{2FC07A66-8E7A-4227-BD79-A32ABF14104C}" destId="{31D3DB51-B947-4019-8DF1-39CB41ACF1B6}" srcOrd="0" destOrd="0" presId="urn:microsoft.com/office/officeart/2008/layout/HalfCircleOrganizationChart"/>
    <dgm:cxn modelId="{66B3FA72-2411-4C3E-9E20-C4DDF661E389}" type="presOf" srcId="{1B25A074-509B-47EE-8E43-783288F6ABB5}" destId="{AB9CFF18-C942-49E4-9370-42C9BE90EF55}" srcOrd="0" destOrd="0" presId="urn:microsoft.com/office/officeart/2008/layout/HalfCircleOrganizationChart"/>
    <dgm:cxn modelId="{E1CC8A7B-DF03-48C9-974E-754240A6661F}" srcId="{2FC07A66-8E7A-4227-BD79-A32ABF14104C}" destId="{1B25A074-509B-47EE-8E43-783288F6ABB5}" srcOrd="1" destOrd="0" parTransId="{89CF935A-7102-4F51-ABDE-6EEC9ABD22A3}" sibTransId="{1C4CA68C-D39A-4C4E-9121-C4F99260D242}"/>
    <dgm:cxn modelId="{585EFE8D-7B20-4B34-A644-3709F55153F9}" type="presOf" srcId="{2FC07A66-8E7A-4227-BD79-A32ABF14104C}" destId="{D6DCE3A8-E3E8-49E3-9425-0083B0031BE4}" srcOrd="1" destOrd="0" presId="urn:microsoft.com/office/officeart/2008/layout/HalfCircleOrganizationChart"/>
    <dgm:cxn modelId="{E3955C8E-179B-4EEB-A853-638648531B1C}" type="presOf" srcId="{8035BB70-FC30-4DE7-B617-B198E4D60977}" destId="{F6AD414A-B8AE-464F-8630-D87B3239A30A}" srcOrd="0" destOrd="0" presId="urn:microsoft.com/office/officeart/2008/layout/HalfCircleOrganizationChart"/>
    <dgm:cxn modelId="{B9A2D4AF-1821-4827-9C3D-732422F382EE}" type="presOf" srcId="{AD385241-8941-4980-B3E3-945A501B4837}" destId="{CF8E748A-23A3-43D1-B882-A3AE7FF398FF}" srcOrd="1" destOrd="0" presId="urn:microsoft.com/office/officeart/2008/layout/HalfCircleOrganizationChart"/>
    <dgm:cxn modelId="{72B45BC4-0E19-4C34-ACD6-B5B49F93122A}" type="presOf" srcId="{9926BD8F-63DE-40A6-9827-866DAA89DBB7}" destId="{E746CFC8-238F-4879-8B79-978839FBC7A2}" srcOrd="0" destOrd="0" presId="urn:microsoft.com/office/officeart/2008/layout/HalfCircleOrganizationChart"/>
    <dgm:cxn modelId="{2A31B4C5-F03C-4A61-A3EA-B67820285D5A}" type="presOf" srcId="{1B25A074-509B-47EE-8E43-783288F6ABB5}" destId="{AAF98374-48D0-41D6-B27E-F5A0B6AF3B0D}" srcOrd="1" destOrd="0" presId="urn:microsoft.com/office/officeart/2008/layout/HalfCircleOrganizationChart"/>
    <dgm:cxn modelId="{52732AD3-5CE1-45E6-A61B-5FA8FCF9FE5C}" type="presOf" srcId="{89CF935A-7102-4F51-ABDE-6EEC9ABD22A3}" destId="{CE9C4A5E-F11F-4995-8A8C-49A254079B78}" srcOrd="0" destOrd="0" presId="urn:microsoft.com/office/officeart/2008/layout/HalfCircleOrganizationChart"/>
    <dgm:cxn modelId="{29F98B60-B0B2-4FE1-884E-A555084A0639}" type="presParOf" srcId="{F6AD414A-B8AE-464F-8630-D87B3239A30A}" destId="{ECC134AA-A1B8-4FEB-8316-09A99B785E55}" srcOrd="0" destOrd="0" presId="urn:microsoft.com/office/officeart/2008/layout/HalfCircleOrganizationChart"/>
    <dgm:cxn modelId="{2CD6AFF5-EB1E-4025-B678-F9FA06646122}" type="presParOf" srcId="{ECC134AA-A1B8-4FEB-8316-09A99B785E55}" destId="{136BF17F-653D-4122-9FC6-79AD9BB54A55}" srcOrd="0" destOrd="0" presId="urn:microsoft.com/office/officeart/2008/layout/HalfCircleOrganizationChart"/>
    <dgm:cxn modelId="{90C024FA-059B-41D6-A43D-1CC3A180E5D7}" type="presParOf" srcId="{136BF17F-653D-4122-9FC6-79AD9BB54A55}" destId="{31D3DB51-B947-4019-8DF1-39CB41ACF1B6}" srcOrd="0" destOrd="0" presId="urn:microsoft.com/office/officeart/2008/layout/HalfCircleOrganizationChart"/>
    <dgm:cxn modelId="{056F8693-248E-403F-A3CD-0280D0234F1A}" type="presParOf" srcId="{136BF17F-653D-4122-9FC6-79AD9BB54A55}" destId="{B94366F7-A0BC-465D-B22B-7691960E561D}" srcOrd="1" destOrd="0" presId="urn:microsoft.com/office/officeart/2008/layout/HalfCircleOrganizationChart"/>
    <dgm:cxn modelId="{C0986DE0-D5E6-46A7-8EDA-981070739FD3}" type="presParOf" srcId="{136BF17F-653D-4122-9FC6-79AD9BB54A55}" destId="{D8FD6094-A885-41F0-9F49-8B24433812BD}" srcOrd="2" destOrd="0" presId="urn:microsoft.com/office/officeart/2008/layout/HalfCircleOrganizationChart"/>
    <dgm:cxn modelId="{ED44EBB7-D508-49EE-982A-4738BCBB3E52}" type="presParOf" srcId="{136BF17F-653D-4122-9FC6-79AD9BB54A55}" destId="{D6DCE3A8-E3E8-49E3-9425-0083B0031BE4}" srcOrd="3" destOrd="0" presId="urn:microsoft.com/office/officeart/2008/layout/HalfCircleOrganizationChart"/>
    <dgm:cxn modelId="{34D6E08F-2BE2-4A87-9F76-45CFFFB8BAD7}" type="presParOf" srcId="{ECC134AA-A1B8-4FEB-8316-09A99B785E55}" destId="{422140BB-A0FC-45DD-AD3D-7D20E07935FE}" srcOrd="1" destOrd="0" presId="urn:microsoft.com/office/officeart/2008/layout/HalfCircleOrganizationChart"/>
    <dgm:cxn modelId="{36FBEE4C-D733-4F0E-997E-2754CD05464D}" type="presParOf" srcId="{422140BB-A0FC-45DD-AD3D-7D20E07935FE}" destId="{E746CFC8-238F-4879-8B79-978839FBC7A2}" srcOrd="0" destOrd="0" presId="urn:microsoft.com/office/officeart/2008/layout/HalfCircleOrganizationChart"/>
    <dgm:cxn modelId="{3380FCEF-488B-4811-A8D0-5F686AC3016E}" type="presParOf" srcId="{422140BB-A0FC-45DD-AD3D-7D20E07935FE}" destId="{C6E9EE0E-ED01-4425-9B7A-6D5233D60100}" srcOrd="1" destOrd="0" presId="urn:microsoft.com/office/officeart/2008/layout/HalfCircleOrganizationChart"/>
    <dgm:cxn modelId="{1D49EFA1-4EFA-438E-849C-626DC05C65E4}" type="presParOf" srcId="{C6E9EE0E-ED01-4425-9B7A-6D5233D60100}" destId="{2A4FB256-CAC0-4CC5-96AA-D92315131240}" srcOrd="0" destOrd="0" presId="urn:microsoft.com/office/officeart/2008/layout/HalfCircleOrganizationChart"/>
    <dgm:cxn modelId="{F739B2B8-6F1E-4738-9759-42747BF403E1}" type="presParOf" srcId="{2A4FB256-CAC0-4CC5-96AA-D92315131240}" destId="{AF8A2E73-9837-484D-87E2-318CECB8FD48}" srcOrd="0" destOrd="0" presId="urn:microsoft.com/office/officeart/2008/layout/HalfCircleOrganizationChart"/>
    <dgm:cxn modelId="{E9722779-FB08-4DFC-956B-ECDE83CEFD73}" type="presParOf" srcId="{2A4FB256-CAC0-4CC5-96AA-D92315131240}" destId="{D5835DE2-14E2-4079-ADB3-C407B7BFCAB6}" srcOrd="1" destOrd="0" presId="urn:microsoft.com/office/officeart/2008/layout/HalfCircleOrganizationChart"/>
    <dgm:cxn modelId="{83317B2E-F403-4036-A039-144A6915A927}" type="presParOf" srcId="{2A4FB256-CAC0-4CC5-96AA-D92315131240}" destId="{FCCE147E-522B-48B4-9C69-D2C5BBAC50DD}" srcOrd="2" destOrd="0" presId="urn:microsoft.com/office/officeart/2008/layout/HalfCircleOrganizationChart"/>
    <dgm:cxn modelId="{FEDD9B06-3DBD-4EDE-9157-BD082D637DD4}" type="presParOf" srcId="{2A4FB256-CAC0-4CC5-96AA-D92315131240}" destId="{1A0513A3-099F-4EF0-A942-5FFB6A2F4A02}" srcOrd="3" destOrd="0" presId="urn:microsoft.com/office/officeart/2008/layout/HalfCircleOrganizationChart"/>
    <dgm:cxn modelId="{3741C892-B072-48F2-92AC-5562ADF4C2A2}" type="presParOf" srcId="{C6E9EE0E-ED01-4425-9B7A-6D5233D60100}" destId="{E0C37A34-C7AA-46ED-B817-1D8A9F9FAADF}" srcOrd="1" destOrd="0" presId="urn:microsoft.com/office/officeart/2008/layout/HalfCircleOrganizationChart"/>
    <dgm:cxn modelId="{C55E4E91-5C98-4311-A6D8-94B7F742E9EC}" type="presParOf" srcId="{C6E9EE0E-ED01-4425-9B7A-6D5233D60100}" destId="{6D961468-26AA-4E6B-A06E-621368548C29}" srcOrd="2" destOrd="0" presId="urn:microsoft.com/office/officeart/2008/layout/HalfCircleOrganizationChart"/>
    <dgm:cxn modelId="{95E539DD-B8CB-4D4E-A7D0-DF0769713FDE}" type="presParOf" srcId="{422140BB-A0FC-45DD-AD3D-7D20E07935FE}" destId="{CE9C4A5E-F11F-4995-8A8C-49A254079B78}" srcOrd="2" destOrd="0" presId="urn:microsoft.com/office/officeart/2008/layout/HalfCircleOrganizationChart"/>
    <dgm:cxn modelId="{83B1A1C1-FDC9-497C-AE8A-E534F3AF7673}" type="presParOf" srcId="{422140BB-A0FC-45DD-AD3D-7D20E07935FE}" destId="{95CE5A30-D0A7-43E2-BEA0-506A63FA1C8C}" srcOrd="3" destOrd="0" presId="urn:microsoft.com/office/officeart/2008/layout/HalfCircleOrganizationChart"/>
    <dgm:cxn modelId="{5D275811-A02F-4D8E-83B1-B67D6DD85A8F}" type="presParOf" srcId="{95CE5A30-D0A7-43E2-BEA0-506A63FA1C8C}" destId="{24F5F53E-69CC-411F-8F07-2A834344959E}" srcOrd="0" destOrd="0" presId="urn:microsoft.com/office/officeart/2008/layout/HalfCircleOrganizationChart"/>
    <dgm:cxn modelId="{358964B0-BF24-4AD7-8E57-D987FCC9A810}" type="presParOf" srcId="{24F5F53E-69CC-411F-8F07-2A834344959E}" destId="{AB9CFF18-C942-49E4-9370-42C9BE90EF55}" srcOrd="0" destOrd="0" presId="urn:microsoft.com/office/officeart/2008/layout/HalfCircleOrganizationChart"/>
    <dgm:cxn modelId="{C8B700A0-588C-4E7D-92A6-722CCDB49844}" type="presParOf" srcId="{24F5F53E-69CC-411F-8F07-2A834344959E}" destId="{304879DA-0601-442D-A2A4-2A051FFFED13}" srcOrd="1" destOrd="0" presId="urn:microsoft.com/office/officeart/2008/layout/HalfCircleOrganizationChart"/>
    <dgm:cxn modelId="{8E0485E7-3160-4AA9-9AE3-9C9C60BD8E31}" type="presParOf" srcId="{24F5F53E-69CC-411F-8F07-2A834344959E}" destId="{B249894A-7921-4F07-BC7A-44C1E206446E}" srcOrd="2" destOrd="0" presId="urn:microsoft.com/office/officeart/2008/layout/HalfCircleOrganizationChart"/>
    <dgm:cxn modelId="{60CA8B0F-0FE1-4CEF-898E-6D3DF00C237C}" type="presParOf" srcId="{24F5F53E-69CC-411F-8F07-2A834344959E}" destId="{AAF98374-48D0-41D6-B27E-F5A0B6AF3B0D}" srcOrd="3" destOrd="0" presId="urn:microsoft.com/office/officeart/2008/layout/HalfCircleOrganizationChart"/>
    <dgm:cxn modelId="{C8A6C262-7CC7-43F6-B9B1-7D242BA2CE7C}" type="presParOf" srcId="{95CE5A30-D0A7-43E2-BEA0-506A63FA1C8C}" destId="{3B570CEA-20D3-4C59-B964-DF0F6AA5DF02}" srcOrd="1" destOrd="0" presId="urn:microsoft.com/office/officeart/2008/layout/HalfCircleOrganizationChart"/>
    <dgm:cxn modelId="{03C36DDC-A9A4-47B7-BA98-3A2B19C5D194}" type="presParOf" srcId="{95CE5A30-D0A7-43E2-BEA0-506A63FA1C8C}" destId="{462B983F-6A07-4FCD-8CEF-AB37D31A9938}" srcOrd="2" destOrd="0" presId="urn:microsoft.com/office/officeart/2008/layout/HalfCircleOrganizationChart"/>
    <dgm:cxn modelId="{67FC0283-A72A-44A7-B152-EAA246E0C343}" type="presParOf" srcId="{422140BB-A0FC-45DD-AD3D-7D20E07935FE}" destId="{D8AA0F11-4796-4EE9-85C7-4B2055B98C2C}" srcOrd="4" destOrd="0" presId="urn:microsoft.com/office/officeart/2008/layout/HalfCircleOrganizationChart"/>
    <dgm:cxn modelId="{2DBAC0AB-8DCB-44FC-8D79-42ACDE4FA82E}" type="presParOf" srcId="{422140BB-A0FC-45DD-AD3D-7D20E07935FE}" destId="{A20D7DBB-A8AF-4F08-A8DC-88378A755748}" srcOrd="5" destOrd="0" presId="urn:microsoft.com/office/officeart/2008/layout/HalfCircleOrganizationChart"/>
    <dgm:cxn modelId="{736CA259-CD4E-46BF-9658-17E9323119F5}" type="presParOf" srcId="{A20D7DBB-A8AF-4F08-A8DC-88378A755748}" destId="{C03F2338-7096-4ECF-B8F8-061014ECE9F1}" srcOrd="0" destOrd="0" presId="urn:microsoft.com/office/officeart/2008/layout/HalfCircleOrganizationChart"/>
    <dgm:cxn modelId="{86892F4E-EF79-4213-A686-E24BFADC42C2}" type="presParOf" srcId="{C03F2338-7096-4ECF-B8F8-061014ECE9F1}" destId="{31555535-D835-419C-BE2C-33525D537407}" srcOrd="0" destOrd="0" presId="urn:microsoft.com/office/officeart/2008/layout/HalfCircleOrganizationChart"/>
    <dgm:cxn modelId="{4E37C783-B12B-431F-874E-04C6DB6BD358}" type="presParOf" srcId="{C03F2338-7096-4ECF-B8F8-061014ECE9F1}" destId="{7E3E5E2B-63B0-416A-A99C-38F0961709DE}" srcOrd="1" destOrd="0" presId="urn:microsoft.com/office/officeart/2008/layout/HalfCircleOrganizationChart"/>
    <dgm:cxn modelId="{361D17C2-D28C-4108-B478-313A081578DF}" type="presParOf" srcId="{C03F2338-7096-4ECF-B8F8-061014ECE9F1}" destId="{385DAF01-B056-45A6-9C4F-7FB3992DA457}" srcOrd="2" destOrd="0" presId="urn:microsoft.com/office/officeart/2008/layout/HalfCircleOrganizationChart"/>
    <dgm:cxn modelId="{F1CD214E-B7C5-4162-8455-160DC753E94A}" type="presParOf" srcId="{C03F2338-7096-4ECF-B8F8-061014ECE9F1}" destId="{CF8E748A-23A3-43D1-B882-A3AE7FF398FF}" srcOrd="3" destOrd="0" presId="urn:microsoft.com/office/officeart/2008/layout/HalfCircleOrganizationChart"/>
    <dgm:cxn modelId="{BE44687E-6196-454F-AE3C-92E441DE9FE9}" type="presParOf" srcId="{A20D7DBB-A8AF-4F08-A8DC-88378A755748}" destId="{F2175DCD-C22B-49E6-BB07-84EFD79A1AA2}" srcOrd="1" destOrd="0" presId="urn:microsoft.com/office/officeart/2008/layout/HalfCircleOrganizationChart"/>
    <dgm:cxn modelId="{8EF021B2-08A2-492B-8277-434FF914C0F4}" type="presParOf" srcId="{A20D7DBB-A8AF-4F08-A8DC-88378A755748}" destId="{81DE54CB-2044-4EAE-83CF-95DB4C1D4CEF}" srcOrd="2" destOrd="0" presId="urn:microsoft.com/office/officeart/2008/layout/HalfCircleOrganizationChart"/>
    <dgm:cxn modelId="{A71D0DE5-8389-4510-BA07-D104607BA245}" type="presParOf" srcId="{ECC134AA-A1B8-4FEB-8316-09A99B785E55}" destId="{408AC619-5B0B-4A04-920C-B7D0EE6EAC99}"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A0F11-4796-4EE9-85C7-4B2055B98C2C}">
      <dsp:nvSpPr>
        <dsp:cNvPr id="0" name=""/>
        <dsp:cNvSpPr/>
      </dsp:nvSpPr>
      <dsp:spPr>
        <a:xfrm>
          <a:off x="4238388" y="1085976"/>
          <a:ext cx="2626201" cy="455787"/>
        </a:xfrm>
        <a:custGeom>
          <a:avLst/>
          <a:gdLst/>
          <a:ahLst/>
          <a:cxnLst/>
          <a:rect l="0" t="0" r="0" b="0"/>
          <a:pathLst>
            <a:path>
              <a:moveTo>
                <a:pt x="0" y="0"/>
              </a:moveTo>
              <a:lnTo>
                <a:pt x="0" y="227893"/>
              </a:lnTo>
              <a:lnTo>
                <a:pt x="2626201" y="227893"/>
              </a:lnTo>
              <a:lnTo>
                <a:pt x="2626201" y="4557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9C4A5E-F11F-4995-8A8C-49A254079B78}">
      <dsp:nvSpPr>
        <dsp:cNvPr id="0" name=""/>
        <dsp:cNvSpPr/>
      </dsp:nvSpPr>
      <dsp:spPr>
        <a:xfrm>
          <a:off x="4192668" y="1085976"/>
          <a:ext cx="91440" cy="455787"/>
        </a:xfrm>
        <a:custGeom>
          <a:avLst/>
          <a:gdLst/>
          <a:ahLst/>
          <a:cxnLst/>
          <a:rect l="0" t="0" r="0" b="0"/>
          <a:pathLst>
            <a:path>
              <a:moveTo>
                <a:pt x="45720" y="0"/>
              </a:moveTo>
              <a:lnTo>
                <a:pt x="45720" y="4557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46CFC8-238F-4879-8B79-978839FBC7A2}">
      <dsp:nvSpPr>
        <dsp:cNvPr id="0" name=""/>
        <dsp:cNvSpPr/>
      </dsp:nvSpPr>
      <dsp:spPr>
        <a:xfrm>
          <a:off x="1612186" y="1085976"/>
          <a:ext cx="2626201" cy="455787"/>
        </a:xfrm>
        <a:custGeom>
          <a:avLst/>
          <a:gdLst/>
          <a:ahLst/>
          <a:cxnLst/>
          <a:rect l="0" t="0" r="0" b="0"/>
          <a:pathLst>
            <a:path>
              <a:moveTo>
                <a:pt x="2626201" y="0"/>
              </a:moveTo>
              <a:lnTo>
                <a:pt x="2626201" y="227893"/>
              </a:lnTo>
              <a:lnTo>
                <a:pt x="0" y="227893"/>
              </a:lnTo>
              <a:lnTo>
                <a:pt x="0" y="45578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366F7-A0BC-465D-B22B-7691960E561D}">
      <dsp:nvSpPr>
        <dsp:cNvPr id="0" name=""/>
        <dsp:cNvSpPr/>
      </dsp:nvSpPr>
      <dsp:spPr>
        <a:xfrm>
          <a:off x="3695784" y="769"/>
          <a:ext cx="1085207" cy="1085207"/>
        </a:xfrm>
        <a:prstGeom prst="arc">
          <a:avLst>
            <a:gd name="adj1" fmla="val 13200000"/>
            <a:gd name="adj2" fmla="val 19200000"/>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FD6094-A885-41F0-9F49-8B24433812BD}">
      <dsp:nvSpPr>
        <dsp:cNvPr id="0" name=""/>
        <dsp:cNvSpPr/>
      </dsp:nvSpPr>
      <dsp:spPr>
        <a:xfrm>
          <a:off x="3695784" y="769"/>
          <a:ext cx="1085207" cy="1085207"/>
        </a:xfrm>
        <a:prstGeom prst="arc">
          <a:avLst>
            <a:gd name="adj1" fmla="val 2400000"/>
            <a:gd name="adj2" fmla="val 8400000"/>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D3DB51-B947-4019-8DF1-39CB41ACF1B6}">
      <dsp:nvSpPr>
        <dsp:cNvPr id="0" name=""/>
        <dsp:cNvSpPr/>
      </dsp:nvSpPr>
      <dsp:spPr>
        <a:xfrm>
          <a:off x="3153180" y="196106"/>
          <a:ext cx="2170414" cy="6945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2">
                  <a:lumMod val="75000"/>
                </a:schemeClr>
              </a:solidFill>
            </a:rPr>
            <a:t> HỆ THỐNG CƠ QUAN XÉT XỬ</a:t>
          </a:r>
        </a:p>
      </dsp:txBody>
      <dsp:txXfrm>
        <a:off x="3153180" y="196106"/>
        <a:ext cx="2170414" cy="694532"/>
      </dsp:txXfrm>
    </dsp:sp>
    <dsp:sp modelId="{D5835DE2-14E2-4079-ADB3-C407B7BFCAB6}">
      <dsp:nvSpPr>
        <dsp:cNvPr id="0" name=""/>
        <dsp:cNvSpPr/>
      </dsp:nvSpPr>
      <dsp:spPr>
        <a:xfrm>
          <a:off x="1069582" y="1541764"/>
          <a:ext cx="1085207" cy="1085207"/>
        </a:xfrm>
        <a:prstGeom prst="arc">
          <a:avLst>
            <a:gd name="adj1" fmla="val 13200000"/>
            <a:gd name="adj2" fmla="val 19200000"/>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CE147E-522B-48B4-9C69-D2C5BBAC50DD}">
      <dsp:nvSpPr>
        <dsp:cNvPr id="0" name=""/>
        <dsp:cNvSpPr/>
      </dsp:nvSpPr>
      <dsp:spPr>
        <a:xfrm>
          <a:off x="1069582" y="1541764"/>
          <a:ext cx="1085207" cy="1085207"/>
        </a:xfrm>
        <a:prstGeom prst="arc">
          <a:avLst>
            <a:gd name="adj1" fmla="val 2400000"/>
            <a:gd name="adj2" fmla="val 8400000"/>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8A2E73-9837-484D-87E2-318CECB8FD48}">
      <dsp:nvSpPr>
        <dsp:cNvPr id="0" name=""/>
        <dsp:cNvSpPr/>
      </dsp:nvSpPr>
      <dsp:spPr>
        <a:xfrm>
          <a:off x="526978" y="1737101"/>
          <a:ext cx="2170414" cy="6945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accent1">
                  <a:lumMod val="75000"/>
                </a:schemeClr>
              </a:solidFill>
            </a:rPr>
            <a:t>TÒA ÁN NHÂN DÂN</a:t>
          </a:r>
        </a:p>
      </dsp:txBody>
      <dsp:txXfrm>
        <a:off x="526978" y="1737101"/>
        <a:ext cx="2170414" cy="694532"/>
      </dsp:txXfrm>
    </dsp:sp>
    <dsp:sp modelId="{304879DA-0601-442D-A2A4-2A051FFFED13}">
      <dsp:nvSpPr>
        <dsp:cNvPr id="0" name=""/>
        <dsp:cNvSpPr/>
      </dsp:nvSpPr>
      <dsp:spPr>
        <a:xfrm>
          <a:off x="3695784" y="1541764"/>
          <a:ext cx="1085207" cy="1085207"/>
        </a:xfrm>
        <a:prstGeom prst="arc">
          <a:avLst>
            <a:gd name="adj1" fmla="val 13200000"/>
            <a:gd name="adj2" fmla="val 19200000"/>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49894A-7921-4F07-BC7A-44C1E206446E}">
      <dsp:nvSpPr>
        <dsp:cNvPr id="0" name=""/>
        <dsp:cNvSpPr/>
      </dsp:nvSpPr>
      <dsp:spPr>
        <a:xfrm>
          <a:off x="3695784" y="1541764"/>
          <a:ext cx="1085207" cy="1085207"/>
        </a:xfrm>
        <a:prstGeom prst="arc">
          <a:avLst>
            <a:gd name="adj1" fmla="val 2400000"/>
            <a:gd name="adj2" fmla="val 8400000"/>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9CFF18-C942-49E4-9370-42C9BE90EF55}">
      <dsp:nvSpPr>
        <dsp:cNvPr id="0" name=""/>
        <dsp:cNvSpPr/>
      </dsp:nvSpPr>
      <dsp:spPr>
        <a:xfrm>
          <a:off x="3153180" y="1737101"/>
          <a:ext cx="2170414" cy="6945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accent1">
                  <a:lumMod val="75000"/>
                </a:schemeClr>
              </a:solidFill>
            </a:rPr>
            <a:t>TÒA ÁN QUÂN SỰ</a:t>
          </a:r>
        </a:p>
      </dsp:txBody>
      <dsp:txXfrm>
        <a:off x="3153180" y="1737101"/>
        <a:ext cx="2170414" cy="694532"/>
      </dsp:txXfrm>
    </dsp:sp>
    <dsp:sp modelId="{7E3E5E2B-63B0-416A-A99C-38F0961709DE}">
      <dsp:nvSpPr>
        <dsp:cNvPr id="0" name=""/>
        <dsp:cNvSpPr/>
      </dsp:nvSpPr>
      <dsp:spPr>
        <a:xfrm>
          <a:off x="6321986" y="1541764"/>
          <a:ext cx="1085207" cy="1085207"/>
        </a:xfrm>
        <a:prstGeom prst="arc">
          <a:avLst>
            <a:gd name="adj1" fmla="val 13200000"/>
            <a:gd name="adj2" fmla="val 19200000"/>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5DAF01-B056-45A6-9C4F-7FB3992DA457}">
      <dsp:nvSpPr>
        <dsp:cNvPr id="0" name=""/>
        <dsp:cNvSpPr/>
      </dsp:nvSpPr>
      <dsp:spPr>
        <a:xfrm>
          <a:off x="6321986" y="1541764"/>
          <a:ext cx="1085207" cy="1085207"/>
        </a:xfrm>
        <a:prstGeom prst="arc">
          <a:avLst>
            <a:gd name="adj1" fmla="val 2400000"/>
            <a:gd name="adj2" fmla="val 8400000"/>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55535-D835-419C-BE2C-33525D537407}">
      <dsp:nvSpPr>
        <dsp:cNvPr id="0" name=""/>
        <dsp:cNvSpPr/>
      </dsp:nvSpPr>
      <dsp:spPr>
        <a:xfrm>
          <a:off x="5779382" y="1737101"/>
          <a:ext cx="2170414" cy="69453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accent1">
                  <a:lumMod val="75000"/>
                </a:schemeClr>
              </a:solidFill>
            </a:rPr>
            <a:t>CÁC TÒA ÁN KHÁC ĐƯỢC THÀNH LẬP THEO LUẬT ĐỊNH</a:t>
          </a:r>
        </a:p>
      </dsp:txBody>
      <dsp:txXfrm>
        <a:off x="5779382" y="1737101"/>
        <a:ext cx="2170414" cy="69453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B99ABE-E7E1-425B-9FD6-F4E21B5A45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5D8824-AB78-45D1-BDA0-FB9B88CFD2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9CD665-3010-4263-A7A5-4DF23F99F174}" type="datetimeFigureOut">
              <a:rPr lang="en-US" smtClean="0"/>
              <a:t>7/17/2023</a:t>
            </a:fld>
            <a:endParaRPr lang="en-US"/>
          </a:p>
        </p:txBody>
      </p:sp>
      <p:sp>
        <p:nvSpPr>
          <p:cNvPr id="4" name="Footer Placeholder 3">
            <a:extLst>
              <a:ext uri="{FF2B5EF4-FFF2-40B4-BE49-F238E27FC236}">
                <a16:creationId xmlns:a16="http://schemas.microsoft.com/office/drawing/2014/main" id="{AA3DDC54-5745-4D21-A325-47B0E8112B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6A8431E-1977-4264-947A-1E29ECC19E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77C68F-B701-422D-A74E-D1FDF06BA39A}" type="slidenum">
              <a:rPr lang="en-US" smtClean="0"/>
              <a:t>‹#›</a:t>
            </a:fld>
            <a:endParaRPr lang="en-US"/>
          </a:p>
        </p:txBody>
      </p:sp>
    </p:spTree>
    <p:extLst>
      <p:ext uri="{BB962C8B-B14F-4D97-AF65-F5344CB8AC3E}">
        <p14:creationId xmlns:p14="http://schemas.microsoft.com/office/powerpoint/2010/main" val="334557146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FB50D-66A1-40E8-9AD8-90BD3399606D}" type="datetimeFigureOut">
              <a:rPr lang="vi-VN" smtClean="0"/>
              <a:t>17/07/2023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A420E-A507-4FE2-97C6-19860F10CFCC}" type="slidenum">
              <a:rPr lang="vi-VN" smtClean="0"/>
              <a:t>‹#›</a:t>
            </a:fld>
            <a:endParaRPr lang="vi-VN"/>
          </a:p>
        </p:txBody>
      </p:sp>
    </p:spTree>
    <p:extLst>
      <p:ext uri="{BB962C8B-B14F-4D97-AF65-F5344CB8AC3E}">
        <p14:creationId xmlns:p14="http://schemas.microsoft.com/office/powerpoint/2010/main" val="398670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a:t>
            </a:fld>
            <a:endParaRPr lang="vi-VN"/>
          </a:p>
        </p:txBody>
      </p:sp>
    </p:spTree>
    <p:extLst>
      <p:ext uri="{BB962C8B-B14F-4D97-AF65-F5344CB8AC3E}">
        <p14:creationId xmlns:p14="http://schemas.microsoft.com/office/powerpoint/2010/main" val="264001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8A420E-A507-4FE2-97C6-19860F10CFCC}"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2612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15</a:t>
            </a:fld>
            <a:endParaRPr lang="vi-VN"/>
          </a:p>
        </p:txBody>
      </p:sp>
    </p:spTree>
    <p:extLst>
      <p:ext uri="{BB962C8B-B14F-4D97-AF65-F5344CB8AC3E}">
        <p14:creationId xmlns:p14="http://schemas.microsoft.com/office/powerpoint/2010/main" val="811004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16</a:t>
            </a:fld>
            <a:endParaRPr lang="vi-VN"/>
          </a:p>
        </p:txBody>
      </p:sp>
    </p:spTree>
    <p:extLst>
      <p:ext uri="{BB962C8B-B14F-4D97-AF65-F5344CB8AC3E}">
        <p14:creationId xmlns:p14="http://schemas.microsoft.com/office/powerpoint/2010/main" val="3126829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8A420E-A507-4FE2-97C6-19860F10CFCC}"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6385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18</a:t>
            </a:fld>
            <a:endParaRPr lang="vi-VN"/>
          </a:p>
        </p:txBody>
      </p:sp>
    </p:spTree>
    <p:extLst>
      <p:ext uri="{BB962C8B-B14F-4D97-AF65-F5344CB8AC3E}">
        <p14:creationId xmlns:p14="http://schemas.microsoft.com/office/powerpoint/2010/main" val="802612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8A420E-A507-4FE2-97C6-19860F10CFCC}"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79108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8A420E-A507-4FE2-97C6-19860F10CFCC}"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8013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21</a:t>
            </a:fld>
            <a:endParaRPr lang="vi-VN"/>
          </a:p>
        </p:txBody>
      </p:sp>
    </p:spTree>
    <p:extLst>
      <p:ext uri="{BB962C8B-B14F-4D97-AF65-F5344CB8AC3E}">
        <p14:creationId xmlns:p14="http://schemas.microsoft.com/office/powerpoint/2010/main" val="488824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22</a:t>
            </a:fld>
            <a:endParaRPr lang="vi-VN"/>
          </a:p>
        </p:txBody>
      </p:sp>
    </p:spTree>
    <p:extLst>
      <p:ext uri="{BB962C8B-B14F-4D97-AF65-F5344CB8AC3E}">
        <p14:creationId xmlns:p14="http://schemas.microsoft.com/office/powerpoint/2010/main" val="391736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8A420E-A507-4FE2-97C6-19860F10CFCC}"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21459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8A420E-A507-4FE2-97C6-19860F10CFCC}"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23420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8A420E-A507-4FE2-97C6-19860F10CFCC}"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20940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5</a:t>
            </a:fld>
            <a:endParaRPr lang="vi-VN"/>
          </a:p>
        </p:txBody>
      </p:sp>
    </p:spTree>
    <p:extLst>
      <p:ext uri="{BB962C8B-B14F-4D97-AF65-F5344CB8AC3E}">
        <p14:creationId xmlns:p14="http://schemas.microsoft.com/office/powerpoint/2010/main" val="2435455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6</a:t>
            </a:fld>
            <a:endParaRPr lang="vi-VN"/>
          </a:p>
        </p:txBody>
      </p:sp>
    </p:spTree>
    <p:extLst>
      <p:ext uri="{BB962C8B-B14F-4D97-AF65-F5344CB8AC3E}">
        <p14:creationId xmlns:p14="http://schemas.microsoft.com/office/powerpoint/2010/main" val="304084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7</a:t>
            </a:fld>
            <a:endParaRPr lang="vi-VN"/>
          </a:p>
        </p:txBody>
      </p:sp>
    </p:spTree>
    <p:extLst>
      <p:ext uri="{BB962C8B-B14F-4D97-AF65-F5344CB8AC3E}">
        <p14:creationId xmlns:p14="http://schemas.microsoft.com/office/powerpoint/2010/main" val="164858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8</a:t>
            </a:fld>
            <a:endParaRPr lang="vi-VN"/>
          </a:p>
        </p:txBody>
      </p:sp>
    </p:spTree>
    <p:extLst>
      <p:ext uri="{BB962C8B-B14F-4D97-AF65-F5344CB8AC3E}">
        <p14:creationId xmlns:p14="http://schemas.microsoft.com/office/powerpoint/2010/main" val="1563078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9</a:t>
            </a:fld>
            <a:endParaRPr lang="vi-VN"/>
          </a:p>
        </p:txBody>
      </p:sp>
    </p:spTree>
    <p:extLst>
      <p:ext uri="{BB962C8B-B14F-4D97-AF65-F5344CB8AC3E}">
        <p14:creationId xmlns:p14="http://schemas.microsoft.com/office/powerpoint/2010/main" val="555296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0E65-FE94-45B8-8B51-075DDFDE7E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65F01124-6A3A-4535-9BFE-6F894DE44438}"/>
              </a:ext>
            </a:extLst>
          </p:cNvPr>
          <p:cNvSpPr>
            <a:spLocks noGrp="1"/>
          </p:cNvSpPr>
          <p:nvPr>
            <p:ph type="subTitle" idx="1"/>
          </p:nvPr>
        </p:nvSpPr>
        <p:spPr>
          <a:xfrm>
            <a:off x="1524000" y="36629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531B1205-B919-4AE7-8782-46C639818552}"/>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5" name="Footer Placeholder 4">
            <a:extLst>
              <a:ext uri="{FF2B5EF4-FFF2-40B4-BE49-F238E27FC236}">
                <a16:creationId xmlns:a16="http://schemas.microsoft.com/office/drawing/2014/main" id="{25E92510-D0FA-48B2-B018-BB5617D0C05D}"/>
              </a:ext>
            </a:extLst>
          </p:cNvPr>
          <p:cNvSpPr>
            <a:spLocks noGrp="1"/>
          </p:cNvSpPr>
          <p:nvPr>
            <p:ph type="ftr" sz="quarter" idx="11"/>
          </p:nvPr>
        </p:nvSpPr>
        <p:spPr/>
        <p:txBody>
          <a:bodyPr/>
          <a:lstStyle/>
          <a:p>
            <a:endParaRPr lang="vi-VN" dirty="0"/>
          </a:p>
        </p:txBody>
      </p:sp>
      <p:sp>
        <p:nvSpPr>
          <p:cNvPr id="6" name="Slide Number Placeholder 5">
            <a:extLst>
              <a:ext uri="{FF2B5EF4-FFF2-40B4-BE49-F238E27FC236}">
                <a16:creationId xmlns:a16="http://schemas.microsoft.com/office/drawing/2014/main" id="{5E44B4BE-A9DB-46CC-94D1-D9E0CDFD73F0}"/>
              </a:ext>
            </a:extLst>
          </p:cNvPr>
          <p:cNvSpPr>
            <a:spLocks noGrp="1"/>
          </p:cNvSpPr>
          <p:nvPr>
            <p:ph type="sldNum" sz="quarter" idx="12"/>
          </p:nvPr>
        </p:nvSpPr>
        <p:spPr>
          <a:xfrm>
            <a:off x="8780859" y="4414678"/>
            <a:ext cx="2743200" cy="365125"/>
          </a:xfrm>
        </p:spPr>
        <p:txBody>
          <a:bodyPr/>
          <a:lstStyle/>
          <a:p>
            <a:endParaRPr lang="vi-VN" dirty="0"/>
          </a:p>
        </p:txBody>
      </p:sp>
      <p:cxnSp>
        <p:nvCxnSpPr>
          <p:cNvPr id="15" name="Connector: Elbow 14">
            <a:extLst>
              <a:ext uri="{FF2B5EF4-FFF2-40B4-BE49-F238E27FC236}">
                <a16:creationId xmlns:a16="http://schemas.microsoft.com/office/drawing/2014/main" id="{69B748BD-50C2-FDC2-615F-8BCCDA5A59B5}"/>
              </a:ext>
            </a:extLst>
          </p:cNvPr>
          <p:cNvCxnSpPr>
            <a:cxnSpLocks/>
          </p:cNvCxnSpPr>
          <p:nvPr userDrawn="1"/>
        </p:nvCxnSpPr>
        <p:spPr>
          <a:xfrm rot="16200000" flipV="1">
            <a:off x="1350755" y="-271435"/>
            <a:ext cx="5872240" cy="8113579"/>
          </a:xfrm>
          <a:prstGeom prst="bentConnector4">
            <a:avLst>
              <a:gd name="adj1" fmla="val 259"/>
              <a:gd name="adj2" fmla="val 100712"/>
            </a:avLst>
          </a:prstGeom>
          <a:ln w="165100" cmpd="tri">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4F29643-78F0-660C-4D08-C7FBA3997420}"/>
              </a:ext>
            </a:extLst>
          </p:cNvPr>
          <p:cNvCxnSpPr>
            <a:cxnSpLocks/>
          </p:cNvCxnSpPr>
          <p:nvPr userDrawn="1"/>
        </p:nvCxnSpPr>
        <p:spPr>
          <a:xfrm rot="16200000" flipH="1">
            <a:off x="4894279" y="-857530"/>
            <a:ext cx="5872240" cy="8113579"/>
          </a:xfrm>
          <a:prstGeom prst="bentConnector4">
            <a:avLst>
              <a:gd name="adj1" fmla="val 259"/>
              <a:gd name="adj2" fmla="val 100712"/>
            </a:avLst>
          </a:prstGeom>
          <a:ln w="165100" cmpd="tri">
            <a:solidFill>
              <a:srgbClr val="FF9900"/>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17420AB8-334E-4ECB-C61A-135D6C7D5B8B}"/>
              </a:ext>
            </a:extLst>
          </p:cNvPr>
          <p:cNvSpPr/>
          <p:nvPr userDrawn="1"/>
        </p:nvSpPr>
        <p:spPr>
          <a:xfrm rot="18560887">
            <a:off x="963545" y="-1310860"/>
            <a:ext cx="2748527" cy="4114800"/>
          </a:xfrm>
          <a:custGeom>
            <a:avLst/>
            <a:gdLst>
              <a:gd name="connsiteX0" fmla="*/ 419562 w 2748527"/>
              <a:gd name="connsiteY0" fmla="*/ 0 h 4099496"/>
              <a:gd name="connsiteX1" fmla="*/ 2748527 w 2748527"/>
              <a:gd name="connsiteY1" fmla="*/ 2840569 h 4099496"/>
              <a:gd name="connsiteX2" fmla="*/ 2702734 w 2748527"/>
              <a:gd name="connsiteY2" fmla="*/ 2840569 h 4099496"/>
              <a:gd name="connsiteX3" fmla="*/ 2684488 w 2748527"/>
              <a:gd name="connsiteY3" fmla="*/ 3047380 h 4099496"/>
              <a:gd name="connsiteX4" fmla="*/ 484983 w 2748527"/>
              <a:gd name="connsiteY4" fmla="*/ 364709 h 4099496"/>
              <a:gd name="connsiteX5" fmla="*/ 273858 w 2748527"/>
              <a:gd name="connsiteY5" fmla="*/ 537808 h 4099496"/>
              <a:gd name="connsiteX6" fmla="*/ 235834 w 2748527"/>
              <a:gd name="connsiteY6" fmla="*/ 922032 h 4099496"/>
              <a:gd name="connsiteX7" fmla="*/ 2615890 w 2748527"/>
              <a:gd name="connsiteY7" fmla="*/ 3824916 h 4099496"/>
              <a:gd name="connsiteX8" fmla="*/ 2591665 w 2748527"/>
              <a:gd name="connsiteY8" fmla="*/ 4099496 h 4099496"/>
              <a:gd name="connsiteX9" fmla="*/ 0 w 2748527"/>
              <a:gd name="connsiteY9" fmla="*/ 938521 h 4099496"/>
              <a:gd name="connsiteX10" fmla="*/ 64033 w 2748527"/>
              <a:gd name="connsiteY10" fmla="*/ 291496 h 4099496"/>
              <a:gd name="connsiteX11" fmla="*/ 419562 w 2748527"/>
              <a:gd name="connsiteY11" fmla="*/ 0 h 409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8527" h="4099496">
                <a:moveTo>
                  <a:pt x="419562" y="0"/>
                </a:moveTo>
                <a:lnTo>
                  <a:pt x="2748527" y="2840569"/>
                </a:lnTo>
                <a:lnTo>
                  <a:pt x="2702734" y="2840569"/>
                </a:lnTo>
                <a:lnTo>
                  <a:pt x="2684488" y="3047380"/>
                </a:lnTo>
                <a:lnTo>
                  <a:pt x="484983" y="364709"/>
                </a:lnTo>
                <a:lnTo>
                  <a:pt x="273858" y="537808"/>
                </a:lnTo>
                <a:lnTo>
                  <a:pt x="235834" y="922032"/>
                </a:lnTo>
                <a:lnTo>
                  <a:pt x="2615890" y="3824916"/>
                </a:lnTo>
                <a:lnTo>
                  <a:pt x="2591665" y="4099496"/>
                </a:lnTo>
                <a:lnTo>
                  <a:pt x="0" y="938521"/>
                </a:lnTo>
                <a:lnTo>
                  <a:pt x="64033" y="291496"/>
                </a:lnTo>
                <a:lnTo>
                  <a:pt x="419562" y="0"/>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p:cNvSpPr/>
          <p:nvPr userDrawn="1"/>
        </p:nvSpPr>
        <p:spPr>
          <a:xfrm>
            <a:off x="9518754" y="6086007"/>
            <a:ext cx="1678898" cy="452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cap="none" spc="0" dirty="0" err="1">
                <a:ln w="22225">
                  <a:solidFill>
                    <a:schemeClr val="accent2"/>
                  </a:solidFill>
                  <a:prstDash val="solid"/>
                </a:ln>
                <a:solidFill>
                  <a:schemeClr val="accent2">
                    <a:lumMod val="40000"/>
                    <a:lumOff val="60000"/>
                  </a:schemeClr>
                </a:solidFill>
                <a:effectLst/>
                <a:latin typeface="Bahnschrift" panose="020B0502040204020203" pitchFamily="34" charset="0"/>
              </a:rPr>
              <a:t>Nhóm</a:t>
            </a:r>
            <a:r>
              <a:rPr lang="en-US" sz="2800" b="1" cap="none" spc="0" baseline="0" dirty="0">
                <a:ln w="22225">
                  <a:solidFill>
                    <a:schemeClr val="accent2"/>
                  </a:solidFill>
                  <a:prstDash val="solid"/>
                </a:ln>
                <a:solidFill>
                  <a:schemeClr val="accent2">
                    <a:lumMod val="40000"/>
                    <a:lumOff val="60000"/>
                  </a:schemeClr>
                </a:solidFill>
                <a:effectLst/>
                <a:latin typeface="Bahnschrift" panose="020B0502040204020203" pitchFamily="34" charset="0"/>
              </a:rPr>
              <a:t> 1</a:t>
            </a:r>
            <a:endParaRPr lang="en-US" sz="2800" b="1" cap="none" spc="0" dirty="0">
              <a:ln w="22225">
                <a:solidFill>
                  <a:schemeClr val="accent2"/>
                </a:solidFill>
                <a:prstDash val="solid"/>
              </a:ln>
              <a:solidFill>
                <a:schemeClr val="accent2">
                  <a:lumMod val="40000"/>
                  <a:lumOff val="60000"/>
                </a:schemeClr>
              </a:solidFill>
              <a:effectLst/>
              <a:latin typeface="Bahnschrift" panose="020B0502040204020203" pitchFamily="34" charset="0"/>
            </a:endParaRPr>
          </a:p>
        </p:txBody>
      </p:sp>
    </p:spTree>
    <p:extLst>
      <p:ext uri="{BB962C8B-B14F-4D97-AF65-F5344CB8AC3E}">
        <p14:creationId xmlns:p14="http://schemas.microsoft.com/office/powerpoint/2010/main" val="32765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9C2E-C971-4028-B235-700881FDFA13}"/>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80DD2F85-3992-415E-B300-D59B971048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006D04A-CDC4-406B-A9E2-8812E7AD827D}"/>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5" name="Footer Placeholder 4">
            <a:extLst>
              <a:ext uri="{FF2B5EF4-FFF2-40B4-BE49-F238E27FC236}">
                <a16:creationId xmlns:a16="http://schemas.microsoft.com/office/drawing/2014/main" id="{49358934-79CA-4740-9E61-A276AEFA71C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D016CDE-0B8F-498C-AFD8-5B74D5DC594A}"/>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3381514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E7E0B8-BC7E-4680-8B15-2842F3018A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5BE800B0-F3CB-49DC-B886-9493BC211F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894C4CD-A950-4194-98A4-46D064DC252C}"/>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5" name="Footer Placeholder 4">
            <a:extLst>
              <a:ext uri="{FF2B5EF4-FFF2-40B4-BE49-F238E27FC236}">
                <a16:creationId xmlns:a16="http://schemas.microsoft.com/office/drawing/2014/main" id="{7ECC7283-3762-41E0-AEB0-2B39EAE8B2A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971801D-93C9-45E4-8EDB-1E9C3B1AF1D0}"/>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338439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B3E3D2-6349-4018-B50A-F8B60ABB5BDD}"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4120739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B3E3D2-6349-4018-B50A-F8B60ABB5BDD}"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344264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3E3D2-6349-4018-B50A-F8B60ABB5BDD}"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4021189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B3E3D2-6349-4018-B50A-F8B60ABB5BDD}"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88892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B3E3D2-6349-4018-B50A-F8B60ABB5BDD}" type="datetimeFigureOut">
              <a:rPr lang="en-US" smtClean="0"/>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1847430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B3E3D2-6349-4018-B50A-F8B60ABB5BDD}" type="datetimeFigureOut">
              <a:rPr lang="en-US" smtClean="0"/>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3568421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3E3D2-6349-4018-B50A-F8B60ABB5BDD}" type="datetimeFigureOut">
              <a:rPr lang="en-US" smtClean="0"/>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2398889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E3D2-6349-4018-B50A-F8B60ABB5BDD}"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422659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C162-C018-4F65-B33D-EE812537C939}"/>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8C066AF-159A-4564-9869-EDEBF4A9B2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03B7A18-9D49-4FFC-8C7D-263AD289363A}"/>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5" name="Footer Placeholder 4">
            <a:extLst>
              <a:ext uri="{FF2B5EF4-FFF2-40B4-BE49-F238E27FC236}">
                <a16:creationId xmlns:a16="http://schemas.microsoft.com/office/drawing/2014/main" id="{B95CF593-B5B9-43A1-B840-8B38AF74064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2FCFDE1-C430-44F5-A3AE-6025203F0DEC}"/>
              </a:ext>
            </a:extLst>
          </p:cNvPr>
          <p:cNvSpPr>
            <a:spLocks noGrp="1"/>
          </p:cNvSpPr>
          <p:nvPr>
            <p:ph type="sldNum" sz="quarter" idx="12"/>
          </p:nvPr>
        </p:nvSpPr>
        <p:spPr/>
        <p:txBody>
          <a:bodyPr/>
          <a:lstStyle/>
          <a:p>
            <a:fld id="{26264A70-FD61-4B8E-983B-D33FA4082D21}" type="slidenum">
              <a:rPr lang="vi-VN" smtClean="0"/>
              <a:t>‹#›</a:t>
            </a:fld>
            <a:endParaRPr lang="vi-VN"/>
          </a:p>
        </p:txBody>
      </p:sp>
      <p:sp>
        <p:nvSpPr>
          <p:cNvPr id="7" name="Freeform: Shape 6">
            <a:extLst>
              <a:ext uri="{FF2B5EF4-FFF2-40B4-BE49-F238E27FC236}">
                <a16:creationId xmlns:a16="http://schemas.microsoft.com/office/drawing/2014/main" id="{8C4E1FFC-BE58-43F8-E67D-BF463E953F6D}"/>
              </a:ext>
            </a:extLst>
          </p:cNvPr>
          <p:cNvSpPr/>
          <p:nvPr userDrawn="1"/>
        </p:nvSpPr>
        <p:spPr>
          <a:xfrm rot="18560887">
            <a:off x="963545" y="-1310860"/>
            <a:ext cx="2748527" cy="4114800"/>
          </a:xfrm>
          <a:custGeom>
            <a:avLst/>
            <a:gdLst>
              <a:gd name="connsiteX0" fmla="*/ 419562 w 2748527"/>
              <a:gd name="connsiteY0" fmla="*/ 0 h 4099496"/>
              <a:gd name="connsiteX1" fmla="*/ 2748527 w 2748527"/>
              <a:gd name="connsiteY1" fmla="*/ 2840569 h 4099496"/>
              <a:gd name="connsiteX2" fmla="*/ 2702734 w 2748527"/>
              <a:gd name="connsiteY2" fmla="*/ 2840569 h 4099496"/>
              <a:gd name="connsiteX3" fmla="*/ 2684488 w 2748527"/>
              <a:gd name="connsiteY3" fmla="*/ 3047380 h 4099496"/>
              <a:gd name="connsiteX4" fmla="*/ 484983 w 2748527"/>
              <a:gd name="connsiteY4" fmla="*/ 364709 h 4099496"/>
              <a:gd name="connsiteX5" fmla="*/ 273858 w 2748527"/>
              <a:gd name="connsiteY5" fmla="*/ 537808 h 4099496"/>
              <a:gd name="connsiteX6" fmla="*/ 235834 w 2748527"/>
              <a:gd name="connsiteY6" fmla="*/ 922032 h 4099496"/>
              <a:gd name="connsiteX7" fmla="*/ 2615890 w 2748527"/>
              <a:gd name="connsiteY7" fmla="*/ 3824916 h 4099496"/>
              <a:gd name="connsiteX8" fmla="*/ 2591665 w 2748527"/>
              <a:gd name="connsiteY8" fmla="*/ 4099496 h 4099496"/>
              <a:gd name="connsiteX9" fmla="*/ 0 w 2748527"/>
              <a:gd name="connsiteY9" fmla="*/ 938521 h 4099496"/>
              <a:gd name="connsiteX10" fmla="*/ 64033 w 2748527"/>
              <a:gd name="connsiteY10" fmla="*/ 291496 h 4099496"/>
              <a:gd name="connsiteX11" fmla="*/ 419562 w 2748527"/>
              <a:gd name="connsiteY11" fmla="*/ 0 h 409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8527" h="4099496">
                <a:moveTo>
                  <a:pt x="419562" y="0"/>
                </a:moveTo>
                <a:lnTo>
                  <a:pt x="2748527" y="2840569"/>
                </a:lnTo>
                <a:lnTo>
                  <a:pt x="2702734" y="2840569"/>
                </a:lnTo>
                <a:lnTo>
                  <a:pt x="2684488" y="3047380"/>
                </a:lnTo>
                <a:lnTo>
                  <a:pt x="484983" y="364709"/>
                </a:lnTo>
                <a:lnTo>
                  <a:pt x="273858" y="537808"/>
                </a:lnTo>
                <a:lnTo>
                  <a:pt x="235834" y="922032"/>
                </a:lnTo>
                <a:lnTo>
                  <a:pt x="2615890" y="3824916"/>
                </a:lnTo>
                <a:lnTo>
                  <a:pt x="2591665" y="4099496"/>
                </a:lnTo>
                <a:lnTo>
                  <a:pt x="0" y="938521"/>
                </a:lnTo>
                <a:lnTo>
                  <a:pt x="64033" y="291496"/>
                </a:lnTo>
                <a:lnTo>
                  <a:pt x="419562" y="0"/>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1784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E3D2-6349-4018-B50A-F8B60ABB5BDD}"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3654355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B3E3D2-6349-4018-B50A-F8B60ABB5BDD}"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32200381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B3E3D2-6349-4018-B50A-F8B60ABB5BDD}"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DF7BD-D1F0-4ECF-8E52-089BE85B53B7}" type="slidenum">
              <a:rPr lang="en-US" smtClean="0"/>
              <a:t>‹#›</a:t>
            </a:fld>
            <a:endParaRPr lang="en-US"/>
          </a:p>
        </p:txBody>
      </p:sp>
    </p:spTree>
    <p:extLst>
      <p:ext uri="{BB962C8B-B14F-4D97-AF65-F5344CB8AC3E}">
        <p14:creationId xmlns:p14="http://schemas.microsoft.com/office/powerpoint/2010/main" val="1790566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6017-FD94-4ACD-8309-D602CD5BE3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5F0B5BEB-33DE-41FB-A886-DF5E08686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FFDE1A-A6C3-4357-B1C4-9857117E0150}"/>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5" name="Footer Placeholder 4">
            <a:extLst>
              <a:ext uri="{FF2B5EF4-FFF2-40B4-BE49-F238E27FC236}">
                <a16:creationId xmlns:a16="http://schemas.microsoft.com/office/drawing/2014/main" id="{7FB2C13C-D77B-49E1-9680-C540C10E999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418F96F-370C-45AB-947B-478A2AB54928}"/>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178946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DC7F-8C5D-4399-9C17-79D9ACE097E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2944206-33B3-431B-8C48-C33A926D01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CCBBDEE1-6BA1-40B4-BE60-E4A2169497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2A824FF5-07D1-420E-887A-1C3C7D491821}"/>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6" name="Footer Placeholder 5">
            <a:extLst>
              <a:ext uri="{FF2B5EF4-FFF2-40B4-BE49-F238E27FC236}">
                <a16:creationId xmlns:a16="http://schemas.microsoft.com/office/drawing/2014/main" id="{B12C2D3C-B079-41F1-BD05-5F251F57CC3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7B4D1B9-0C55-4624-85E1-C85F6F202618}"/>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54415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1738-300D-4691-A4D5-E301B2860895}"/>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9D20769-4941-4911-9249-75479C464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8276E4-0424-42BB-9E4C-EAE1142542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D5EDE488-651C-4E18-A6BD-3C76D0601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37ACEA-DB0D-4998-ADE1-5D0DEB0CAE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1B27647D-2A23-4E27-BB8D-E4F2CAF960D6}"/>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8" name="Footer Placeholder 7">
            <a:extLst>
              <a:ext uri="{FF2B5EF4-FFF2-40B4-BE49-F238E27FC236}">
                <a16:creationId xmlns:a16="http://schemas.microsoft.com/office/drawing/2014/main" id="{B293D692-6404-4CEE-BE8F-C80EE1302EA4}"/>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4C0400EE-FFDA-4B57-AFA2-74F566FC3DD8}"/>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041235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D765-7B19-4827-89E1-D6261953655E}"/>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3130385B-BCB7-4BFA-98CA-B619E8F7BC7C}"/>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4" name="Footer Placeholder 3">
            <a:extLst>
              <a:ext uri="{FF2B5EF4-FFF2-40B4-BE49-F238E27FC236}">
                <a16:creationId xmlns:a16="http://schemas.microsoft.com/office/drawing/2014/main" id="{83E95307-A4CE-422B-AFA5-17ADFDD42BCC}"/>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F259C569-436C-48F1-9DB2-CCEC33F2254B}"/>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4894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093B12-B36C-41B2-967A-A2112F510344}"/>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3" name="Footer Placeholder 2">
            <a:extLst>
              <a:ext uri="{FF2B5EF4-FFF2-40B4-BE49-F238E27FC236}">
                <a16:creationId xmlns:a16="http://schemas.microsoft.com/office/drawing/2014/main" id="{23F5F4BB-F5D7-4F80-BCA3-ED9D17E18A2F}"/>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857F434F-3A0A-4DAD-B665-802AD869DD9B}"/>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3496499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1222-BBC1-40CA-995B-6B2D9155E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D0AFA804-55BD-4EB5-A5F8-DAEA1C2AB8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620F225-DB51-4CD1-81DB-B96D4FD3B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E872F2-C492-404E-8C22-3204C7632AAA}"/>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6" name="Footer Placeholder 5">
            <a:extLst>
              <a:ext uri="{FF2B5EF4-FFF2-40B4-BE49-F238E27FC236}">
                <a16:creationId xmlns:a16="http://schemas.microsoft.com/office/drawing/2014/main" id="{D1B073FE-3F79-44B9-8195-6BEB6F2ADDD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2B5AFBF-5DFD-4700-87C6-1FA7F5D8DBBA}"/>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90690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83D6-F589-485A-B165-CCA7F3518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2F7B43BB-24B3-48CE-9196-0C1A3373C3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6B19E103-A3D0-49AD-8348-31110373F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D9BE2-297A-40D9-AD01-C7599586E2E0}"/>
              </a:ext>
            </a:extLst>
          </p:cNvPr>
          <p:cNvSpPr>
            <a:spLocks noGrp="1"/>
          </p:cNvSpPr>
          <p:nvPr>
            <p:ph type="dt" sz="half" idx="10"/>
          </p:nvPr>
        </p:nvSpPr>
        <p:spPr/>
        <p:txBody>
          <a:bodyPr/>
          <a:lstStyle/>
          <a:p>
            <a:fld id="{61F38524-D150-44D4-BE6E-5E5B336968EA}" type="datetimeFigureOut">
              <a:rPr lang="vi-VN" smtClean="0"/>
              <a:t>17/07/2023</a:t>
            </a:fld>
            <a:endParaRPr lang="vi-VN"/>
          </a:p>
        </p:txBody>
      </p:sp>
      <p:sp>
        <p:nvSpPr>
          <p:cNvPr id="6" name="Footer Placeholder 5">
            <a:extLst>
              <a:ext uri="{FF2B5EF4-FFF2-40B4-BE49-F238E27FC236}">
                <a16:creationId xmlns:a16="http://schemas.microsoft.com/office/drawing/2014/main" id="{EC92F98C-B75B-40C4-B850-6BA3B4EC3156}"/>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FCA23C5-DF84-4AE5-BB82-9D7E8D3F6FFF}"/>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933940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5EE286-FBE7-468A-8C0E-74F77B2BC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67D66B93-62B9-4921-BE90-8BB2CA9466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6D17BF2-0E03-4798-B85D-5DCDCD40DA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38524-D150-44D4-BE6E-5E5B336968EA}" type="datetimeFigureOut">
              <a:rPr lang="vi-VN" smtClean="0"/>
              <a:t>17/07/2023</a:t>
            </a:fld>
            <a:endParaRPr lang="vi-VN"/>
          </a:p>
        </p:txBody>
      </p:sp>
      <p:sp>
        <p:nvSpPr>
          <p:cNvPr id="5" name="Footer Placeholder 4">
            <a:extLst>
              <a:ext uri="{FF2B5EF4-FFF2-40B4-BE49-F238E27FC236}">
                <a16:creationId xmlns:a16="http://schemas.microsoft.com/office/drawing/2014/main" id="{A1FA04BC-F3F6-4C6E-9CCB-757865502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5DBD7AF0-C5BB-40D5-BFC3-3A2851850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64A70-FD61-4B8E-983B-D33FA4082D21}" type="slidenum">
              <a:rPr lang="vi-VN" smtClean="0"/>
              <a:t>‹#›</a:t>
            </a:fld>
            <a:endParaRPr lang="vi-VN"/>
          </a:p>
        </p:txBody>
      </p:sp>
      <p:sp>
        <p:nvSpPr>
          <p:cNvPr id="7" name="Freeform: Shape 6">
            <a:extLst>
              <a:ext uri="{FF2B5EF4-FFF2-40B4-BE49-F238E27FC236}">
                <a16:creationId xmlns:a16="http://schemas.microsoft.com/office/drawing/2014/main" id="{0203BAE6-5D43-CE00-9C32-1EA07AC84282}"/>
              </a:ext>
            </a:extLst>
          </p:cNvPr>
          <p:cNvSpPr/>
          <p:nvPr userDrawn="1"/>
        </p:nvSpPr>
        <p:spPr>
          <a:xfrm rot="18560887">
            <a:off x="963545" y="-1310860"/>
            <a:ext cx="2748527" cy="4114800"/>
          </a:xfrm>
          <a:custGeom>
            <a:avLst/>
            <a:gdLst>
              <a:gd name="connsiteX0" fmla="*/ 419562 w 2748527"/>
              <a:gd name="connsiteY0" fmla="*/ 0 h 4099496"/>
              <a:gd name="connsiteX1" fmla="*/ 2748527 w 2748527"/>
              <a:gd name="connsiteY1" fmla="*/ 2840569 h 4099496"/>
              <a:gd name="connsiteX2" fmla="*/ 2702734 w 2748527"/>
              <a:gd name="connsiteY2" fmla="*/ 2840569 h 4099496"/>
              <a:gd name="connsiteX3" fmla="*/ 2684488 w 2748527"/>
              <a:gd name="connsiteY3" fmla="*/ 3047380 h 4099496"/>
              <a:gd name="connsiteX4" fmla="*/ 484983 w 2748527"/>
              <a:gd name="connsiteY4" fmla="*/ 364709 h 4099496"/>
              <a:gd name="connsiteX5" fmla="*/ 273858 w 2748527"/>
              <a:gd name="connsiteY5" fmla="*/ 537808 h 4099496"/>
              <a:gd name="connsiteX6" fmla="*/ 235834 w 2748527"/>
              <a:gd name="connsiteY6" fmla="*/ 922032 h 4099496"/>
              <a:gd name="connsiteX7" fmla="*/ 2615890 w 2748527"/>
              <a:gd name="connsiteY7" fmla="*/ 3824916 h 4099496"/>
              <a:gd name="connsiteX8" fmla="*/ 2591665 w 2748527"/>
              <a:gd name="connsiteY8" fmla="*/ 4099496 h 4099496"/>
              <a:gd name="connsiteX9" fmla="*/ 0 w 2748527"/>
              <a:gd name="connsiteY9" fmla="*/ 938521 h 4099496"/>
              <a:gd name="connsiteX10" fmla="*/ 64033 w 2748527"/>
              <a:gd name="connsiteY10" fmla="*/ 291496 h 4099496"/>
              <a:gd name="connsiteX11" fmla="*/ 419562 w 2748527"/>
              <a:gd name="connsiteY11" fmla="*/ 0 h 409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8527" h="4099496">
                <a:moveTo>
                  <a:pt x="419562" y="0"/>
                </a:moveTo>
                <a:lnTo>
                  <a:pt x="2748527" y="2840569"/>
                </a:lnTo>
                <a:lnTo>
                  <a:pt x="2702734" y="2840569"/>
                </a:lnTo>
                <a:lnTo>
                  <a:pt x="2684488" y="3047380"/>
                </a:lnTo>
                <a:lnTo>
                  <a:pt x="484983" y="364709"/>
                </a:lnTo>
                <a:lnTo>
                  <a:pt x="273858" y="537808"/>
                </a:lnTo>
                <a:lnTo>
                  <a:pt x="235834" y="922032"/>
                </a:lnTo>
                <a:lnTo>
                  <a:pt x="2615890" y="3824916"/>
                </a:lnTo>
                <a:lnTo>
                  <a:pt x="2591665" y="4099496"/>
                </a:lnTo>
                <a:lnTo>
                  <a:pt x="0" y="938521"/>
                </a:lnTo>
                <a:lnTo>
                  <a:pt x="64033" y="291496"/>
                </a:lnTo>
                <a:lnTo>
                  <a:pt x="419562" y="0"/>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DC3404B3-451F-83AA-AA04-2C9DD0EA9173}"/>
              </a:ext>
            </a:extLst>
          </p:cNvPr>
          <p:cNvSpPr/>
          <p:nvPr userDrawn="1"/>
        </p:nvSpPr>
        <p:spPr>
          <a:xfrm rot="18560887">
            <a:off x="8305732" y="4228223"/>
            <a:ext cx="3034523" cy="4171412"/>
          </a:xfrm>
          <a:custGeom>
            <a:avLst/>
            <a:gdLst>
              <a:gd name="connsiteX0" fmla="*/ 383895 w 3034523"/>
              <a:gd name="connsiteY0" fmla="*/ 0 h 4171412"/>
              <a:gd name="connsiteX1" fmla="*/ 3034523 w 3034523"/>
              <a:gd name="connsiteY1" fmla="*/ 3232892 h 4171412"/>
              <a:gd name="connsiteX2" fmla="*/ 2970490 w 3034523"/>
              <a:gd name="connsiteY2" fmla="*/ 3879917 h 4171412"/>
              <a:gd name="connsiteX3" fmla="*/ 2614961 w 3034523"/>
              <a:gd name="connsiteY3" fmla="*/ 4171412 h 4171412"/>
              <a:gd name="connsiteX4" fmla="*/ 0 w 3034523"/>
              <a:gd name="connsiteY4" fmla="*/ 982022 h 4171412"/>
              <a:gd name="connsiteX5" fmla="*/ 249351 w 3034523"/>
              <a:gd name="connsiteY5" fmla="*/ 982021 h 4171412"/>
              <a:gd name="connsiteX6" fmla="*/ 2508569 w 3034523"/>
              <a:gd name="connsiteY6" fmla="*/ 3737521 h 4171412"/>
              <a:gd name="connsiteX7" fmla="*/ 2719693 w 3034523"/>
              <a:gd name="connsiteY7" fmla="*/ 3564422 h 4171412"/>
              <a:gd name="connsiteX8" fmla="*/ 2757718 w 3034523"/>
              <a:gd name="connsiteY8" fmla="*/ 3180198 h 4171412"/>
              <a:gd name="connsiteX9" fmla="*/ 361200 w 3034523"/>
              <a:gd name="connsiteY9" fmla="*/ 257237 h 4171412"/>
              <a:gd name="connsiteX10" fmla="*/ 383895 w 3034523"/>
              <a:gd name="connsiteY10" fmla="*/ 0 h 417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4523" h="4171412">
                <a:moveTo>
                  <a:pt x="383895" y="0"/>
                </a:moveTo>
                <a:lnTo>
                  <a:pt x="3034523" y="3232892"/>
                </a:lnTo>
                <a:lnTo>
                  <a:pt x="2970490" y="3879917"/>
                </a:lnTo>
                <a:lnTo>
                  <a:pt x="2614961" y="4171412"/>
                </a:lnTo>
                <a:lnTo>
                  <a:pt x="0" y="982022"/>
                </a:lnTo>
                <a:lnTo>
                  <a:pt x="249351" y="982021"/>
                </a:lnTo>
                <a:lnTo>
                  <a:pt x="2508569" y="3737521"/>
                </a:lnTo>
                <a:lnTo>
                  <a:pt x="2719693" y="3564422"/>
                </a:lnTo>
                <a:lnTo>
                  <a:pt x="2757718" y="3180198"/>
                </a:lnTo>
                <a:lnTo>
                  <a:pt x="361200" y="257237"/>
                </a:lnTo>
                <a:lnTo>
                  <a:pt x="383895"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27562421-E30F-7123-44FF-F858437C0999}"/>
              </a:ext>
            </a:extLst>
          </p:cNvPr>
          <p:cNvSpPr/>
          <p:nvPr userDrawn="1"/>
        </p:nvSpPr>
        <p:spPr>
          <a:xfrm>
            <a:off x="9619911" y="6094740"/>
            <a:ext cx="1582484" cy="523220"/>
          </a:xfrm>
          <a:prstGeom prst="rect">
            <a:avLst/>
          </a:prstGeom>
          <a:noFill/>
        </p:spPr>
        <p:txBody>
          <a:bodyPr wrap="none" lIns="91440" tIns="45720" rIns="91440" bIns="45720">
            <a:spAutoFit/>
          </a:bodyPr>
          <a:lstStyle/>
          <a:p>
            <a:pPr algn="ctr"/>
            <a:r>
              <a:rPr lang="en-US" sz="2800" b="1"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NHÓM 7</a:t>
            </a:r>
          </a:p>
        </p:txBody>
      </p:sp>
      <p:cxnSp>
        <p:nvCxnSpPr>
          <p:cNvPr id="10" name="Connector: Elbow 9">
            <a:extLst>
              <a:ext uri="{FF2B5EF4-FFF2-40B4-BE49-F238E27FC236}">
                <a16:creationId xmlns:a16="http://schemas.microsoft.com/office/drawing/2014/main" id="{EDC4CDBE-13BD-6ECC-3ACA-1AC3608F9F44}"/>
              </a:ext>
            </a:extLst>
          </p:cNvPr>
          <p:cNvCxnSpPr>
            <a:cxnSpLocks/>
          </p:cNvCxnSpPr>
          <p:nvPr userDrawn="1"/>
        </p:nvCxnSpPr>
        <p:spPr>
          <a:xfrm rot="16200000" flipV="1">
            <a:off x="1424820" y="-292193"/>
            <a:ext cx="5872240" cy="8113579"/>
          </a:xfrm>
          <a:prstGeom prst="bentConnector4">
            <a:avLst>
              <a:gd name="adj1" fmla="val 259"/>
              <a:gd name="adj2" fmla="val 100712"/>
            </a:avLst>
          </a:prstGeom>
          <a:ln w="165100" cmpd="tri">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7E5F33F-DBCE-1823-63DF-0807ED680BF2}"/>
              </a:ext>
            </a:extLst>
          </p:cNvPr>
          <p:cNvCxnSpPr>
            <a:cxnSpLocks/>
          </p:cNvCxnSpPr>
          <p:nvPr userDrawn="1"/>
        </p:nvCxnSpPr>
        <p:spPr>
          <a:xfrm rot="16200000" flipH="1">
            <a:off x="4894279" y="-857530"/>
            <a:ext cx="5872240" cy="8113579"/>
          </a:xfrm>
          <a:prstGeom prst="bentConnector4">
            <a:avLst>
              <a:gd name="adj1" fmla="val 259"/>
              <a:gd name="adj2" fmla="val 100712"/>
            </a:avLst>
          </a:prstGeom>
          <a:ln w="165100" cmpd="tri">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724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3E3D2-6349-4018-B50A-F8B60ABB5BDD}" type="datetimeFigureOut">
              <a:rPr lang="en-US" smtClean="0"/>
              <a:t>7/17/2023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DF7BD-D1F0-4ECF-8E52-089BE85B53B7}" type="slidenum">
              <a:rPr lang="en-US" smtClean="0"/>
              <a:t>‹#›</a:t>
            </a:fld>
            <a:endParaRPr lang="en-US"/>
          </a:p>
        </p:txBody>
      </p:sp>
    </p:spTree>
    <p:extLst>
      <p:ext uri="{BB962C8B-B14F-4D97-AF65-F5344CB8AC3E}">
        <p14:creationId xmlns:p14="http://schemas.microsoft.com/office/powerpoint/2010/main" val="12644613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sv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svg"/><Relationship Id="rId11" Type="http://schemas.openxmlformats.org/officeDocument/2006/relationships/image" Target="../media/image37.jpeg"/><Relationship Id="rId5" Type="http://schemas.openxmlformats.org/officeDocument/2006/relationships/image" Target="../media/image24.png"/><Relationship Id="rId10" Type="http://schemas.openxmlformats.org/officeDocument/2006/relationships/image" Target="../media/image36.svg"/><Relationship Id="rId4" Type="http://schemas.openxmlformats.org/officeDocument/2006/relationships/image" Target="../media/image27.svg"/><Relationship Id="rId9" Type="http://schemas.openxmlformats.org/officeDocument/2006/relationships/image" Target="../media/image30.png"/><Relationship Id="rId14" Type="http://schemas.openxmlformats.org/officeDocument/2006/relationships/image" Target="../media/image4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376FAD6-5C6D-6C6C-5403-BBE49909C940}"/>
              </a:ext>
            </a:extLst>
          </p:cNvPr>
          <p:cNvSpPr/>
          <p:nvPr/>
        </p:nvSpPr>
        <p:spPr>
          <a:xfrm>
            <a:off x="6807418" y="4071679"/>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Mặttroi">
            <a:extLst>
              <a:ext uri="{FF2B5EF4-FFF2-40B4-BE49-F238E27FC236}">
                <a16:creationId xmlns:a16="http://schemas.microsoft.com/office/drawing/2014/main" id="{21FA3167-207E-49F9-B5BE-F1616D4C5F79}"/>
              </a:ext>
            </a:extLst>
          </p:cNvPr>
          <p:cNvSpPr/>
          <p:nvPr/>
        </p:nvSpPr>
        <p:spPr>
          <a:xfrm>
            <a:off x="-1294623" y="840184"/>
            <a:ext cx="7750389" cy="7750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vuong 2">
            <a:extLst>
              <a:ext uri="{FF2B5EF4-FFF2-40B4-BE49-F238E27FC236}">
                <a16:creationId xmlns:a16="http://schemas.microsoft.com/office/drawing/2014/main" id="{B58DDB07-7D5B-4802-874A-A633F7EE7B12}"/>
              </a:ext>
            </a:extLst>
          </p:cNvPr>
          <p:cNvSpPr/>
          <p:nvPr/>
        </p:nvSpPr>
        <p:spPr>
          <a:xfrm>
            <a:off x="573947" y="1573160"/>
            <a:ext cx="11223830" cy="4619941"/>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err="1">
                <a:solidFill>
                  <a:schemeClr val="tx1"/>
                </a:solidFill>
                <a:latin typeface="Times New Roman" panose="02020603050405020304" pitchFamily="18" charset="0"/>
                <a:cs typeface="Times New Roman" panose="02020603050405020304" pitchFamily="18" charset="0"/>
              </a:rPr>
              <a:t>Phân</a:t>
            </a:r>
            <a:r>
              <a:rPr lang="en-US" sz="7200" dirty="0">
                <a:solidFill>
                  <a:schemeClr val="tx1"/>
                </a:solidFill>
                <a:latin typeface="Times New Roman" panose="02020603050405020304" pitchFamily="18" charset="0"/>
                <a:cs typeface="Times New Roman" panose="02020603050405020304" pitchFamily="18" charset="0"/>
              </a:rPr>
              <a:t> </a:t>
            </a:r>
            <a:r>
              <a:rPr lang="en-US" sz="7200" dirty="0" err="1">
                <a:solidFill>
                  <a:schemeClr val="tx1"/>
                </a:solidFill>
                <a:latin typeface="Times New Roman" panose="02020603050405020304" pitchFamily="18" charset="0"/>
                <a:cs typeface="Times New Roman" panose="02020603050405020304" pitchFamily="18" charset="0"/>
              </a:rPr>
              <a:t>tích</a:t>
            </a:r>
            <a:r>
              <a:rPr lang="en-US" sz="7200" dirty="0">
                <a:solidFill>
                  <a:schemeClr val="tx1"/>
                </a:solidFill>
                <a:latin typeface="Times New Roman" panose="02020603050405020304" pitchFamily="18" charset="0"/>
                <a:cs typeface="Times New Roman" panose="02020603050405020304" pitchFamily="18" charset="0"/>
              </a:rPr>
              <a:t> </a:t>
            </a:r>
            <a:r>
              <a:rPr lang="en-US" sz="7200" dirty="0" err="1">
                <a:solidFill>
                  <a:schemeClr val="tx1"/>
                </a:solidFill>
                <a:latin typeface="Times New Roman" panose="02020603050405020304" pitchFamily="18" charset="0"/>
                <a:cs typeface="Times New Roman" panose="02020603050405020304" pitchFamily="18" charset="0"/>
              </a:rPr>
              <a:t>Bộ</a:t>
            </a:r>
            <a:r>
              <a:rPr lang="en-US" sz="7200" dirty="0">
                <a:solidFill>
                  <a:schemeClr val="tx1"/>
                </a:solidFill>
                <a:latin typeface="Times New Roman" panose="02020603050405020304" pitchFamily="18" charset="0"/>
                <a:cs typeface="Times New Roman" panose="02020603050405020304" pitchFamily="18" charset="0"/>
              </a:rPr>
              <a:t> </a:t>
            </a:r>
            <a:r>
              <a:rPr lang="en-US" sz="7200" err="1">
                <a:solidFill>
                  <a:schemeClr val="tx1"/>
                </a:solidFill>
                <a:latin typeface="Times New Roman" panose="02020603050405020304" pitchFamily="18" charset="0"/>
                <a:cs typeface="Times New Roman" panose="02020603050405020304" pitchFamily="18" charset="0"/>
              </a:rPr>
              <a:t>máy</a:t>
            </a:r>
            <a:r>
              <a:rPr lang="en-US" sz="7200">
                <a:solidFill>
                  <a:schemeClr val="tx1"/>
                </a:solidFill>
                <a:latin typeface="Times New Roman" panose="02020603050405020304" pitchFamily="18" charset="0"/>
                <a:cs typeface="Times New Roman" panose="02020603050405020304" pitchFamily="18" charset="0"/>
              </a:rPr>
              <a:t> </a:t>
            </a:r>
            <a:r>
              <a:rPr lang="en-US" sz="7200" dirty="0">
                <a:solidFill>
                  <a:schemeClr val="tx1"/>
                </a:solidFill>
                <a:latin typeface="Times New Roman" panose="02020603050405020304" pitchFamily="18" charset="0"/>
                <a:cs typeface="Times New Roman" panose="02020603050405020304" pitchFamily="18" charset="0"/>
              </a:rPr>
              <a:t>N</a:t>
            </a:r>
            <a:r>
              <a:rPr lang="en-US" sz="7200">
                <a:solidFill>
                  <a:schemeClr val="tx1"/>
                </a:solidFill>
                <a:latin typeface="Times New Roman" panose="02020603050405020304" pitchFamily="18" charset="0"/>
                <a:cs typeface="Times New Roman" panose="02020603050405020304" pitchFamily="18" charset="0"/>
              </a:rPr>
              <a:t>hà </a:t>
            </a:r>
            <a:r>
              <a:rPr lang="en-US" sz="7200" dirty="0" err="1">
                <a:solidFill>
                  <a:schemeClr val="tx1"/>
                </a:solidFill>
                <a:latin typeface="Times New Roman" panose="02020603050405020304" pitchFamily="18" charset="0"/>
                <a:cs typeface="Times New Roman" panose="02020603050405020304" pitchFamily="18" charset="0"/>
              </a:rPr>
              <a:t>nước</a:t>
            </a:r>
            <a:r>
              <a:rPr lang="vi-VN" sz="7200" dirty="0">
                <a:solidFill>
                  <a:schemeClr val="tx1"/>
                </a:solidFill>
                <a:latin typeface="Times New Roman" panose="02020603050405020304" pitchFamily="18" charset="0"/>
                <a:cs typeface="Times New Roman" panose="02020603050405020304" pitchFamily="18" charset="0"/>
              </a:rPr>
              <a:t> Cộng hòa xã hội chủ nghĩa Việt Nam</a:t>
            </a:r>
          </a:p>
        </p:txBody>
      </p:sp>
      <p:sp>
        <p:nvSpPr>
          <p:cNvPr id="4" name="Rectangle: Rounded Corners 3">
            <a:extLst>
              <a:ext uri="{FF2B5EF4-FFF2-40B4-BE49-F238E27FC236}">
                <a16:creationId xmlns:a16="http://schemas.microsoft.com/office/drawing/2014/main" id="{933A3C5C-8AD8-ED04-0A89-168DE521B8FB}"/>
              </a:ext>
            </a:extLst>
          </p:cNvPr>
          <p:cNvSpPr/>
          <p:nvPr/>
        </p:nvSpPr>
        <p:spPr>
          <a:xfrm>
            <a:off x="3956784" y="1214813"/>
            <a:ext cx="4217882" cy="851025"/>
          </a:xfrm>
          <a:prstGeom prst="roundRect">
            <a:avLst/>
          </a:prstGeom>
          <a:solidFill>
            <a:schemeClr val="lt1">
              <a:alpha val="86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5400" dirty="0">
                <a:solidFill>
                  <a:srgbClr val="002060"/>
                </a:solidFill>
                <a:latin typeface="Times New Roman" panose="02020603050405020304" pitchFamily="18" charset="0"/>
                <a:cs typeface="Times New Roman" panose="02020603050405020304" pitchFamily="18" charset="0"/>
              </a:rPr>
              <a:t>CHỦ ĐỀ</a:t>
            </a:r>
          </a:p>
        </p:txBody>
      </p:sp>
      <p:sp>
        <p:nvSpPr>
          <p:cNvPr id="27" name="!!Nền trong viền kim cương">
            <a:extLst>
              <a:ext uri="{FF2B5EF4-FFF2-40B4-BE49-F238E27FC236}">
                <a16:creationId xmlns:a16="http://schemas.microsoft.com/office/drawing/2014/main" id="{DB4578C9-DD1D-4BAC-AF94-7C8745A54C09}"/>
              </a:ext>
            </a:extLst>
          </p:cNvPr>
          <p:cNvSpPr/>
          <p:nvPr/>
        </p:nvSpPr>
        <p:spPr>
          <a:xfrm>
            <a:off x="-1011265" y="3908259"/>
            <a:ext cx="3058610" cy="3058610"/>
          </a:xfrm>
          <a:prstGeom prst="diamond">
            <a:avLst/>
          </a:prstGeom>
          <a:solidFill>
            <a:schemeClr val="accent5">
              <a:lumMod val="7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6" name="!!aaaa1">
            <a:extLst>
              <a:ext uri="{FF2B5EF4-FFF2-40B4-BE49-F238E27FC236}">
                <a16:creationId xmlns:a16="http://schemas.microsoft.com/office/drawing/2014/main" id="{BB6D04E6-D23C-477B-A1C8-2975CEB704E5}"/>
              </a:ext>
            </a:extLst>
          </p:cNvPr>
          <p:cNvSpPr/>
          <p:nvPr/>
        </p:nvSpPr>
        <p:spPr>
          <a:xfrm>
            <a:off x="-185995" y="4733817"/>
            <a:ext cx="4435441" cy="4435441"/>
          </a:xfrm>
          <a:prstGeom prst="diamond">
            <a:avLst/>
          </a:prstGeom>
          <a:solidFill>
            <a:srgbClr val="FF99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Viền tam giác">
            <a:extLst>
              <a:ext uri="{FF2B5EF4-FFF2-40B4-BE49-F238E27FC236}">
                <a16:creationId xmlns:a16="http://schemas.microsoft.com/office/drawing/2014/main" id="{67CC1AA5-666C-45A3-A688-5AE737439E06}"/>
              </a:ext>
            </a:extLst>
          </p:cNvPr>
          <p:cNvSpPr/>
          <p:nvPr/>
        </p:nvSpPr>
        <p:spPr>
          <a:xfrm rot="12610343">
            <a:off x="10093396" y="5717270"/>
            <a:ext cx="3928950" cy="3387026"/>
          </a:xfrm>
          <a:prstGeom prst="triangle">
            <a:avLst/>
          </a:prstGeom>
          <a:solidFill>
            <a:srgbClr val="FF99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50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A8CEB69-6A5B-465A-1939-2C3BF890EE7F}"/>
              </a:ext>
            </a:extLst>
          </p:cNvPr>
          <p:cNvGraphicFramePr>
            <a:graphicFrameLocks noGrp="1"/>
          </p:cNvGraphicFramePr>
          <p:nvPr>
            <p:extLst>
              <p:ext uri="{D42A27DB-BD31-4B8C-83A1-F6EECF244321}">
                <p14:modId xmlns:p14="http://schemas.microsoft.com/office/powerpoint/2010/main" val="758909087"/>
              </p:ext>
            </p:extLst>
          </p:nvPr>
        </p:nvGraphicFramePr>
        <p:xfrm>
          <a:off x="0" y="0"/>
          <a:ext cx="12192000" cy="6735982"/>
        </p:xfrm>
        <a:graphic>
          <a:graphicData uri="http://schemas.openxmlformats.org/drawingml/2006/table">
            <a:tbl>
              <a:tblPr firstRow="1" firstCol="1" bandRow="1">
                <a:tableStyleId>{5DA37D80-6434-44D0-A028-1B22A696006F}</a:tableStyleId>
              </a:tblPr>
              <a:tblGrid>
                <a:gridCol w="2062065">
                  <a:extLst>
                    <a:ext uri="{9D8B030D-6E8A-4147-A177-3AD203B41FA5}">
                      <a16:colId xmlns:a16="http://schemas.microsoft.com/office/drawing/2014/main" val="2057633447"/>
                    </a:ext>
                  </a:extLst>
                </a:gridCol>
                <a:gridCol w="2397968">
                  <a:extLst>
                    <a:ext uri="{9D8B030D-6E8A-4147-A177-3AD203B41FA5}">
                      <a16:colId xmlns:a16="http://schemas.microsoft.com/office/drawing/2014/main" val="2170403852"/>
                    </a:ext>
                  </a:extLst>
                </a:gridCol>
                <a:gridCol w="2724538">
                  <a:extLst>
                    <a:ext uri="{9D8B030D-6E8A-4147-A177-3AD203B41FA5}">
                      <a16:colId xmlns:a16="http://schemas.microsoft.com/office/drawing/2014/main" val="754186427"/>
                    </a:ext>
                  </a:extLst>
                </a:gridCol>
                <a:gridCol w="2463282">
                  <a:extLst>
                    <a:ext uri="{9D8B030D-6E8A-4147-A177-3AD203B41FA5}">
                      <a16:colId xmlns:a16="http://schemas.microsoft.com/office/drawing/2014/main" val="238677914"/>
                    </a:ext>
                  </a:extLst>
                </a:gridCol>
                <a:gridCol w="2544147">
                  <a:extLst>
                    <a:ext uri="{9D8B030D-6E8A-4147-A177-3AD203B41FA5}">
                      <a16:colId xmlns:a16="http://schemas.microsoft.com/office/drawing/2014/main" val="4155135445"/>
                    </a:ext>
                  </a:extLst>
                </a:gridCol>
              </a:tblGrid>
              <a:tr h="547438">
                <a:tc gridSpan="5">
                  <a:txBody>
                    <a:bodyPr/>
                    <a:lstStyle/>
                    <a:p>
                      <a:pPr algn="ctr">
                        <a:lnSpc>
                          <a:spcPct val="107000"/>
                        </a:lnSpc>
                        <a:spcAft>
                          <a:spcPts val="800"/>
                        </a:spcAft>
                      </a:pPr>
                      <a:r>
                        <a:rPr lang="vi-VN" sz="2800" b="1" dirty="0">
                          <a:solidFill>
                            <a:srgbClr val="FFFFFF"/>
                          </a:solidFill>
                          <a:effectLst/>
                          <a:latin typeface="Calibri (Body)"/>
                        </a:rPr>
                        <a:t>Các </a:t>
                      </a:r>
                      <a:r>
                        <a:rPr lang="vi-VN" sz="2800" b="1" dirty="0">
                          <a:solidFill>
                            <a:srgbClr val="C00000"/>
                          </a:solidFill>
                          <a:effectLst/>
                          <a:latin typeface="Calibri (Body)"/>
                        </a:rPr>
                        <a:t>CƠ QUAN CẤU THÀNH BỘ MÁY NHÀ NƯỚC XHCN </a:t>
                      </a:r>
                      <a:r>
                        <a:rPr lang="en-US" sz="2800" b="1" dirty="0">
                          <a:solidFill>
                            <a:srgbClr val="C00000"/>
                          </a:solidFill>
                          <a:effectLst/>
                          <a:latin typeface="Calibri (Body)"/>
                        </a:rPr>
                        <a:t>VIỆT NAM</a:t>
                      </a:r>
                      <a:endParaRPr lang="en-US" sz="2800" dirty="0">
                        <a:solidFill>
                          <a:srgbClr val="C00000"/>
                        </a:solidFill>
                        <a:effectLst/>
                        <a:latin typeface="Calibri (Body)"/>
                        <a:ea typeface="DengXian" panose="02010600030101010101" pitchFamily="2" charset="-122"/>
                        <a:cs typeface="Cambria" panose="02040503050406030204" pitchFamily="18" charset="0"/>
                      </a:endParaRPr>
                    </a:p>
                  </a:txBody>
                  <a:tcPr marL="164904" marR="164904" marT="82452" marB="82452"/>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41127624"/>
                  </a:ext>
                </a:extLst>
              </a:tr>
              <a:tr h="1505297">
                <a:tc>
                  <a:txBody>
                    <a:bodyPr/>
                    <a:lstStyle/>
                    <a:p>
                      <a:pPr algn="l">
                        <a:lnSpc>
                          <a:spcPct val="107000"/>
                        </a:lnSpc>
                        <a:spcAft>
                          <a:spcPts val="800"/>
                        </a:spcAft>
                        <a:tabLst>
                          <a:tab pos="1050290" algn="r"/>
                        </a:tabLst>
                      </a:pPr>
                      <a:endParaRPr lang="en-US" sz="2400" dirty="0">
                        <a:effectLst/>
                        <a:latin typeface="Calibri (Body)"/>
                        <a:ea typeface="DengXian" panose="02010600030101010101" pitchFamily="2" charset="-122"/>
                        <a:cs typeface="Cambria" panose="02040503050406030204" pitchFamily="18" charset="0"/>
                      </a:endParaRPr>
                    </a:p>
                  </a:txBody>
                  <a:tcPr marL="112075" marR="112075" marT="0" marB="0" anchor="ctr"/>
                </a:tc>
                <a:tc>
                  <a:txBody>
                    <a:bodyPr/>
                    <a:lstStyle/>
                    <a:p>
                      <a:pPr algn="ctr">
                        <a:lnSpc>
                          <a:spcPct val="107000"/>
                        </a:lnSpc>
                        <a:spcAft>
                          <a:spcPts val="800"/>
                        </a:spcAft>
                      </a:pPr>
                      <a:r>
                        <a:rPr lang="vi-VN" sz="2400" dirty="0">
                          <a:solidFill>
                            <a:srgbClr val="000000"/>
                          </a:solidFill>
                          <a:effectLst/>
                          <a:latin typeface="Calibri (Body)"/>
                        </a:rPr>
                        <a:t>C</a:t>
                      </a:r>
                      <a:r>
                        <a:rPr lang="en-US" sz="2400" dirty="0">
                          <a:solidFill>
                            <a:srgbClr val="000000"/>
                          </a:solidFill>
                          <a:effectLst/>
                          <a:latin typeface="Calibri (Body)"/>
                        </a:rPr>
                        <a:t>ơ</a:t>
                      </a:r>
                      <a:r>
                        <a:rPr lang="en-US" sz="2400" baseline="0" dirty="0">
                          <a:solidFill>
                            <a:srgbClr val="000000"/>
                          </a:solidFill>
                          <a:effectLst/>
                          <a:latin typeface="Calibri (Body)"/>
                        </a:rPr>
                        <a:t> </a:t>
                      </a:r>
                      <a:r>
                        <a:rPr lang="en-US" sz="2400" baseline="0" dirty="0" err="1">
                          <a:solidFill>
                            <a:srgbClr val="000000"/>
                          </a:solidFill>
                          <a:effectLst/>
                          <a:latin typeface="Calibri (Body)"/>
                        </a:rPr>
                        <a:t>quan</a:t>
                      </a:r>
                      <a:r>
                        <a:rPr lang="vi-VN" sz="2400" dirty="0">
                          <a:solidFill>
                            <a:srgbClr val="000000"/>
                          </a:solidFill>
                          <a:effectLst/>
                          <a:latin typeface="Calibri (Body)"/>
                        </a:rPr>
                        <a:t> quyền </a:t>
                      </a:r>
                      <a:r>
                        <a:rPr lang="vi-VN" sz="2400">
                          <a:solidFill>
                            <a:srgbClr val="000000"/>
                          </a:solidFill>
                          <a:effectLst/>
                          <a:latin typeface="Calibri (Body)"/>
                        </a:rPr>
                        <a:t>lực </a:t>
                      </a:r>
                      <a:r>
                        <a:rPr lang="en-US" sz="2400">
                          <a:solidFill>
                            <a:srgbClr val="000000"/>
                          </a:solidFill>
                          <a:effectLst/>
                          <a:latin typeface="Calibri (Body)"/>
                        </a:rPr>
                        <a:t>nhà nước </a:t>
                      </a:r>
                      <a:r>
                        <a:rPr lang="vi-VN" sz="2400" dirty="0">
                          <a:solidFill>
                            <a:srgbClr val="000000"/>
                          </a:solidFill>
                          <a:effectLst/>
                          <a:latin typeface="Calibri (Body)"/>
                        </a:rPr>
                        <a:t>(lập pháp)</a:t>
                      </a:r>
                      <a:endParaRPr lang="en-US" sz="2400" dirty="0">
                        <a:effectLst/>
                        <a:latin typeface="Calibri (Body)"/>
                        <a:ea typeface="DengXian" panose="02010600030101010101" pitchFamily="2" charset="-122"/>
                        <a:cs typeface="Cambria" panose="02040503050406030204" pitchFamily="18" charset="0"/>
                      </a:endParaRPr>
                    </a:p>
                  </a:txBody>
                  <a:tcPr marL="112075" marR="112075" marT="0" marB="0" anchor="ctr"/>
                </a:tc>
                <a:tc>
                  <a:txBody>
                    <a:bodyPr/>
                    <a:lstStyle/>
                    <a:p>
                      <a:pPr algn="ctr">
                        <a:lnSpc>
                          <a:spcPct val="107000"/>
                        </a:lnSpc>
                        <a:spcAft>
                          <a:spcPts val="800"/>
                        </a:spcAft>
                      </a:pPr>
                      <a:r>
                        <a:rPr lang="vi-VN" sz="2400">
                          <a:solidFill>
                            <a:srgbClr val="000000"/>
                          </a:solidFill>
                          <a:effectLst/>
                          <a:latin typeface="Calibri (Body)"/>
                        </a:rPr>
                        <a:t>Cơ quan </a:t>
                      </a:r>
                      <a:r>
                        <a:rPr lang="en-US" sz="2400">
                          <a:solidFill>
                            <a:srgbClr val="000000"/>
                          </a:solidFill>
                          <a:effectLst/>
                          <a:latin typeface="Calibri (Body)"/>
                        </a:rPr>
                        <a:t>quản lý</a:t>
                      </a:r>
                      <a:r>
                        <a:rPr lang="vi-VN" sz="2400">
                          <a:solidFill>
                            <a:srgbClr val="000000"/>
                          </a:solidFill>
                          <a:effectLst/>
                          <a:latin typeface="Calibri (Body)"/>
                        </a:rPr>
                        <a:t> nhà nước</a:t>
                      </a:r>
                      <a:r>
                        <a:rPr lang="en-US" sz="2400">
                          <a:solidFill>
                            <a:srgbClr val="000000"/>
                          </a:solidFill>
                          <a:effectLst/>
                          <a:latin typeface="Calibri (Body)"/>
                        </a:rPr>
                        <a:t> </a:t>
                      </a:r>
                      <a:r>
                        <a:rPr lang="vi-VN" sz="2400">
                          <a:solidFill>
                            <a:srgbClr val="000000"/>
                          </a:solidFill>
                          <a:effectLst/>
                          <a:latin typeface="Calibri (Body)"/>
                        </a:rPr>
                        <a:t>(Hành pháp)</a:t>
                      </a:r>
                      <a:endParaRPr lang="en-US" sz="2400">
                        <a:effectLst/>
                        <a:latin typeface="Calibri (Body)"/>
                        <a:ea typeface="DengXian" panose="02010600030101010101" pitchFamily="2" charset="-122"/>
                        <a:cs typeface="Cambria" panose="02040503050406030204" pitchFamily="18" charset="0"/>
                      </a:endParaRPr>
                    </a:p>
                  </a:txBody>
                  <a:tcPr marL="112075" marR="112075" marT="0" marB="0" anchor="ctr"/>
                </a:tc>
                <a:tc>
                  <a:txBody>
                    <a:bodyPr/>
                    <a:lstStyle/>
                    <a:p>
                      <a:pPr algn="ctr">
                        <a:lnSpc>
                          <a:spcPct val="107000"/>
                        </a:lnSpc>
                        <a:spcAft>
                          <a:spcPts val="800"/>
                        </a:spcAft>
                      </a:pPr>
                      <a:r>
                        <a:rPr lang="vi-VN" sz="2400" dirty="0">
                          <a:solidFill>
                            <a:srgbClr val="000000"/>
                          </a:solidFill>
                          <a:effectLst/>
                          <a:latin typeface="Calibri (Body)"/>
                        </a:rPr>
                        <a:t>Cơ quan xét xử</a:t>
                      </a:r>
                      <a:r>
                        <a:rPr lang="en-US" sz="2400" dirty="0">
                          <a:solidFill>
                            <a:srgbClr val="000000"/>
                          </a:solidFill>
                          <a:effectLst/>
                          <a:latin typeface="Calibri (Body)"/>
                        </a:rPr>
                        <a:t> </a:t>
                      </a:r>
                      <a:r>
                        <a:rPr lang="vi-VN" sz="2400" dirty="0">
                          <a:solidFill>
                            <a:srgbClr val="000000"/>
                          </a:solidFill>
                          <a:effectLst/>
                          <a:latin typeface="Calibri (Body)"/>
                        </a:rPr>
                        <a:t>(</a:t>
                      </a:r>
                      <a:r>
                        <a:rPr lang="en-US" sz="2400" dirty="0">
                          <a:solidFill>
                            <a:srgbClr val="000000"/>
                          </a:solidFill>
                          <a:effectLst/>
                          <a:latin typeface="Calibri (Body)"/>
                        </a:rPr>
                        <a:t>T</a:t>
                      </a:r>
                      <a:r>
                        <a:rPr lang="vi-VN" sz="2400" dirty="0">
                          <a:solidFill>
                            <a:srgbClr val="000000"/>
                          </a:solidFill>
                          <a:effectLst/>
                          <a:latin typeface="Calibri (Body)"/>
                        </a:rPr>
                        <a:t>ư pháp)</a:t>
                      </a:r>
                      <a:endParaRPr lang="en-US" sz="2400" dirty="0">
                        <a:effectLst/>
                        <a:latin typeface="Calibri (Body)"/>
                        <a:ea typeface="DengXian" panose="02010600030101010101" pitchFamily="2" charset="-122"/>
                        <a:cs typeface="Cambria" panose="02040503050406030204" pitchFamily="18" charset="0"/>
                      </a:endParaRPr>
                    </a:p>
                  </a:txBody>
                  <a:tcPr marL="112075" marR="112075" marT="0" marB="0" anchor="ctr"/>
                </a:tc>
                <a:tc>
                  <a:txBody>
                    <a:bodyPr/>
                    <a:lstStyle/>
                    <a:p>
                      <a:pPr algn="ctr">
                        <a:lnSpc>
                          <a:spcPct val="107000"/>
                        </a:lnSpc>
                        <a:spcAft>
                          <a:spcPts val="800"/>
                        </a:spcAft>
                      </a:pPr>
                      <a:r>
                        <a:rPr lang="vi-VN" sz="2400">
                          <a:solidFill>
                            <a:srgbClr val="000000"/>
                          </a:solidFill>
                          <a:effectLst/>
                          <a:latin typeface="Calibri (Body)"/>
                        </a:rPr>
                        <a:t>Cơ quan kiểm sát</a:t>
                      </a:r>
                      <a:endParaRPr lang="en-US" sz="2400">
                        <a:effectLst/>
                        <a:latin typeface="Calibri (Body)"/>
                        <a:ea typeface="DengXian" panose="02010600030101010101" pitchFamily="2" charset="-122"/>
                        <a:cs typeface="Cambria" panose="02040503050406030204" pitchFamily="18" charset="0"/>
                      </a:endParaRPr>
                    </a:p>
                  </a:txBody>
                  <a:tcPr marL="112075" marR="112075" marT="0" marB="0" anchor="ctr"/>
                </a:tc>
                <a:extLst>
                  <a:ext uri="{0D108BD9-81ED-4DB2-BD59-A6C34878D82A}">
                    <a16:rowId xmlns:a16="http://schemas.microsoft.com/office/drawing/2014/main" val="981881282"/>
                  </a:ext>
                </a:extLst>
              </a:tr>
              <a:tr h="1867907">
                <a:tc>
                  <a:txBody>
                    <a:bodyPr/>
                    <a:lstStyle/>
                    <a:p>
                      <a:pPr algn="l">
                        <a:lnSpc>
                          <a:spcPct val="300000"/>
                        </a:lnSpc>
                        <a:spcAft>
                          <a:spcPts val="800"/>
                        </a:spcAft>
                      </a:pPr>
                      <a:r>
                        <a:rPr lang="vi-VN" sz="2400" b="1" dirty="0">
                          <a:effectLst/>
                          <a:latin typeface="Calibri (Body)"/>
                        </a:rPr>
                        <a:t>TRUNG ƯƠNG</a:t>
                      </a:r>
                      <a:endParaRPr lang="en-US" sz="2400" b="1" dirty="0">
                        <a:effectLst/>
                        <a:latin typeface="Calibri (Body)"/>
                        <a:ea typeface="DengXian" panose="02010600030101010101" pitchFamily="2" charset="-122"/>
                        <a:cs typeface="Cambria" panose="02040503050406030204" pitchFamily="18" charset="0"/>
                      </a:endParaRPr>
                    </a:p>
                  </a:txBody>
                  <a:tcPr marL="112075" marR="112075" marT="0" marB="0"/>
                </a:tc>
                <a:tc>
                  <a:txBody>
                    <a:bodyPr/>
                    <a:lstStyle/>
                    <a:p>
                      <a:pPr algn="l">
                        <a:lnSpc>
                          <a:spcPct val="107000"/>
                        </a:lnSpc>
                        <a:spcAft>
                          <a:spcPts val="800"/>
                        </a:spcAft>
                      </a:pPr>
                      <a:r>
                        <a:rPr lang="vi-VN" sz="2400" dirty="0">
                          <a:effectLst/>
                          <a:latin typeface="Calibri (Body)"/>
                        </a:rPr>
                        <a:t>-</a:t>
                      </a:r>
                      <a:r>
                        <a:rPr lang="en-US" sz="2400" dirty="0">
                          <a:effectLst/>
                          <a:latin typeface="Calibri (Body)"/>
                        </a:rPr>
                        <a:t> </a:t>
                      </a:r>
                      <a:r>
                        <a:rPr lang="vi-VN" sz="2400" dirty="0">
                          <a:effectLst/>
                          <a:latin typeface="Calibri (Body)"/>
                        </a:rPr>
                        <a:t>Quốc hội</a:t>
                      </a:r>
                      <a:endParaRPr lang="en-US" sz="2400" dirty="0">
                        <a:effectLst/>
                        <a:latin typeface="Calibri (Body)"/>
                      </a:endParaRPr>
                    </a:p>
                    <a:p>
                      <a:pPr algn="l">
                        <a:lnSpc>
                          <a:spcPct val="107000"/>
                        </a:lnSpc>
                        <a:spcAft>
                          <a:spcPts val="800"/>
                        </a:spcAft>
                      </a:pPr>
                      <a:r>
                        <a:rPr lang="vi-VN" sz="2400" dirty="0">
                          <a:effectLst/>
                          <a:latin typeface="Calibri (Body)"/>
                        </a:rPr>
                        <a:t>-</a:t>
                      </a:r>
                      <a:r>
                        <a:rPr lang="en-US" sz="2400" dirty="0">
                          <a:effectLst/>
                          <a:latin typeface="Calibri (Body)"/>
                        </a:rPr>
                        <a:t> </a:t>
                      </a:r>
                      <a:r>
                        <a:rPr lang="vi-VN" sz="2400" dirty="0">
                          <a:effectLst/>
                          <a:latin typeface="Calibri (Body)"/>
                        </a:rPr>
                        <a:t>Ủy ban Thường vụ Quốc hội</a:t>
                      </a:r>
                      <a:endParaRPr lang="en-US" sz="2400" dirty="0">
                        <a:effectLst/>
                        <a:latin typeface="Calibri (Body)"/>
                        <a:ea typeface="DengXian" panose="02010600030101010101" pitchFamily="2" charset="-122"/>
                        <a:cs typeface="Cambria" panose="02040503050406030204" pitchFamily="18" charset="0"/>
                      </a:endParaRPr>
                    </a:p>
                  </a:txBody>
                  <a:tcPr marL="112075" marR="112075" marT="0" marB="0"/>
                </a:tc>
                <a:tc>
                  <a:txBody>
                    <a:bodyPr/>
                    <a:lstStyle/>
                    <a:p>
                      <a:pPr algn="l">
                        <a:lnSpc>
                          <a:spcPct val="107000"/>
                        </a:lnSpc>
                        <a:spcAft>
                          <a:spcPts val="800"/>
                        </a:spcAft>
                      </a:pPr>
                      <a:r>
                        <a:rPr lang="vi-VN" sz="2400">
                          <a:effectLst/>
                          <a:latin typeface="Calibri (Body)"/>
                        </a:rPr>
                        <a:t>-</a:t>
                      </a:r>
                      <a:r>
                        <a:rPr lang="en-US" sz="2400">
                          <a:effectLst/>
                          <a:latin typeface="Calibri (Body)"/>
                        </a:rPr>
                        <a:t> </a:t>
                      </a:r>
                      <a:r>
                        <a:rPr lang="vi-VN" sz="2400">
                          <a:effectLst/>
                          <a:latin typeface="Calibri (Body)"/>
                        </a:rPr>
                        <a:t>Chính phủ</a:t>
                      </a:r>
                      <a:endParaRPr lang="en-US" sz="2400">
                        <a:effectLst/>
                        <a:latin typeface="Calibri (Body)"/>
                      </a:endParaRPr>
                    </a:p>
                    <a:p>
                      <a:pPr algn="l">
                        <a:lnSpc>
                          <a:spcPct val="107000"/>
                        </a:lnSpc>
                        <a:spcAft>
                          <a:spcPts val="800"/>
                        </a:spcAft>
                      </a:pPr>
                      <a:r>
                        <a:rPr lang="vi-VN" sz="2400">
                          <a:effectLst/>
                          <a:latin typeface="Calibri (Body)"/>
                        </a:rPr>
                        <a:t>-</a:t>
                      </a:r>
                      <a:r>
                        <a:rPr lang="en-US" sz="2400">
                          <a:effectLst/>
                          <a:latin typeface="Calibri (Body)"/>
                        </a:rPr>
                        <a:t> </a:t>
                      </a:r>
                      <a:r>
                        <a:rPr lang="vi-VN" sz="2400">
                          <a:effectLst/>
                          <a:latin typeface="Calibri (Body)"/>
                        </a:rPr>
                        <a:t>Bộ,</a:t>
                      </a:r>
                      <a:r>
                        <a:rPr lang="en-US" sz="2400">
                          <a:effectLst/>
                          <a:latin typeface="Calibri (Body)"/>
                        </a:rPr>
                        <a:t> cơ quan</a:t>
                      </a:r>
                      <a:r>
                        <a:rPr lang="vi-VN" sz="2400">
                          <a:effectLst/>
                          <a:latin typeface="Calibri (Body)"/>
                        </a:rPr>
                        <a:t> ngang Bộ, cơ quan thuộc chính phủ</a:t>
                      </a:r>
                      <a:endParaRPr lang="en-US" sz="2400">
                        <a:effectLst/>
                        <a:latin typeface="Calibri (Body)"/>
                        <a:ea typeface="DengXian" panose="02010600030101010101" pitchFamily="2" charset="-122"/>
                        <a:cs typeface="Cambria" panose="02040503050406030204" pitchFamily="18" charset="0"/>
                      </a:endParaRPr>
                    </a:p>
                  </a:txBody>
                  <a:tcPr marL="112075" marR="112075" marT="0" marB="0"/>
                </a:tc>
                <a:tc>
                  <a:txBody>
                    <a:bodyPr/>
                    <a:lstStyle/>
                    <a:p>
                      <a:pPr algn="l">
                        <a:lnSpc>
                          <a:spcPct val="107000"/>
                        </a:lnSpc>
                        <a:spcAft>
                          <a:spcPts val="800"/>
                        </a:spcAft>
                      </a:pPr>
                      <a:r>
                        <a:rPr lang="vi-VN" sz="2400">
                          <a:effectLst/>
                          <a:latin typeface="Calibri (Body)"/>
                        </a:rPr>
                        <a:t>-</a:t>
                      </a:r>
                      <a:r>
                        <a:rPr lang="en-US" sz="2400">
                          <a:effectLst/>
                          <a:latin typeface="Calibri (Body)"/>
                        </a:rPr>
                        <a:t> Tòa án nhân dân </a:t>
                      </a:r>
                      <a:r>
                        <a:rPr lang="vi-VN" sz="2400">
                          <a:effectLst/>
                          <a:latin typeface="Calibri (Body)"/>
                        </a:rPr>
                        <a:t>tối cao</a:t>
                      </a:r>
                      <a:endParaRPr lang="en-US" sz="2400">
                        <a:effectLst/>
                        <a:latin typeface="Calibri (Body)"/>
                      </a:endParaRPr>
                    </a:p>
                    <a:p>
                      <a:pPr algn="l">
                        <a:lnSpc>
                          <a:spcPct val="107000"/>
                        </a:lnSpc>
                        <a:spcAft>
                          <a:spcPts val="800"/>
                        </a:spcAft>
                      </a:pPr>
                      <a:r>
                        <a:rPr lang="vi-VN" sz="2400">
                          <a:effectLst/>
                          <a:latin typeface="Calibri (Body)"/>
                        </a:rPr>
                        <a:t>-</a:t>
                      </a:r>
                      <a:r>
                        <a:rPr lang="en-US" sz="2400">
                          <a:effectLst/>
                          <a:latin typeface="Calibri (Body)"/>
                        </a:rPr>
                        <a:t> Tòa án </a:t>
                      </a:r>
                      <a:r>
                        <a:rPr lang="vi-VN" sz="2400">
                          <a:effectLst/>
                          <a:latin typeface="Calibri (Body)"/>
                        </a:rPr>
                        <a:t>Quân sự </a:t>
                      </a:r>
                      <a:r>
                        <a:rPr lang="en-US" sz="2400">
                          <a:effectLst/>
                          <a:latin typeface="Calibri (Body)"/>
                        </a:rPr>
                        <a:t>trung ương</a:t>
                      </a:r>
                      <a:endParaRPr lang="en-US" sz="2400">
                        <a:effectLst/>
                        <a:latin typeface="Calibri (Body)"/>
                        <a:ea typeface="DengXian" panose="02010600030101010101" pitchFamily="2" charset="-122"/>
                        <a:cs typeface="Cambria" panose="02040503050406030204" pitchFamily="18" charset="0"/>
                      </a:endParaRPr>
                    </a:p>
                  </a:txBody>
                  <a:tcPr marL="112075" marR="112075" marT="0" marB="0"/>
                </a:tc>
                <a:tc>
                  <a:txBody>
                    <a:bodyPr/>
                    <a:lstStyle/>
                    <a:p>
                      <a:pPr algn="l">
                        <a:lnSpc>
                          <a:spcPct val="107000"/>
                        </a:lnSpc>
                        <a:spcAft>
                          <a:spcPts val="800"/>
                        </a:spcAft>
                      </a:pPr>
                      <a:r>
                        <a:rPr lang="vi-VN" sz="2400">
                          <a:effectLst/>
                          <a:latin typeface="Calibri (Body)"/>
                        </a:rPr>
                        <a:t>-</a:t>
                      </a:r>
                      <a:r>
                        <a:rPr lang="en-US" sz="2400">
                          <a:effectLst/>
                          <a:latin typeface="Calibri (Body)"/>
                        </a:rPr>
                        <a:t> </a:t>
                      </a:r>
                      <a:r>
                        <a:rPr lang="vi-VN" sz="2400">
                          <a:effectLst/>
                          <a:latin typeface="Calibri (Body)"/>
                        </a:rPr>
                        <a:t>V</a:t>
                      </a:r>
                      <a:r>
                        <a:rPr lang="en-US" sz="2400">
                          <a:effectLst/>
                          <a:latin typeface="Calibri (Body)"/>
                        </a:rPr>
                        <a:t>iện kiểm sát nhân dân</a:t>
                      </a:r>
                      <a:r>
                        <a:rPr lang="vi-VN" sz="2400">
                          <a:effectLst/>
                          <a:latin typeface="Calibri (Body)"/>
                        </a:rPr>
                        <a:t> tối cao</a:t>
                      </a:r>
                      <a:endParaRPr lang="en-US" sz="2400">
                        <a:effectLst/>
                        <a:latin typeface="Calibri (Body)"/>
                      </a:endParaRPr>
                    </a:p>
                    <a:p>
                      <a:pPr algn="l">
                        <a:lnSpc>
                          <a:spcPct val="107000"/>
                        </a:lnSpc>
                        <a:spcAft>
                          <a:spcPts val="800"/>
                        </a:spcAft>
                      </a:pPr>
                      <a:r>
                        <a:rPr lang="vi-VN" sz="2400">
                          <a:effectLst/>
                          <a:latin typeface="Calibri (Body)"/>
                        </a:rPr>
                        <a:t>-</a:t>
                      </a:r>
                      <a:r>
                        <a:rPr lang="en-US" sz="2400">
                          <a:effectLst/>
                          <a:latin typeface="Calibri (Body)"/>
                        </a:rPr>
                        <a:t> </a:t>
                      </a:r>
                      <a:r>
                        <a:rPr lang="vi-VN" sz="2400">
                          <a:effectLst/>
                          <a:latin typeface="Calibri (Body)"/>
                        </a:rPr>
                        <a:t>V</a:t>
                      </a:r>
                      <a:r>
                        <a:rPr lang="en-US" sz="2400">
                          <a:effectLst/>
                          <a:latin typeface="Calibri (Body)"/>
                        </a:rPr>
                        <a:t>iện kiểm sát</a:t>
                      </a:r>
                      <a:r>
                        <a:rPr lang="vi-VN" sz="2400">
                          <a:effectLst/>
                          <a:latin typeface="Calibri (Body)"/>
                        </a:rPr>
                        <a:t> </a:t>
                      </a:r>
                      <a:r>
                        <a:rPr lang="en-US" sz="2400">
                          <a:effectLst/>
                          <a:latin typeface="Calibri (Body)"/>
                        </a:rPr>
                        <a:t>q</a:t>
                      </a:r>
                      <a:r>
                        <a:rPr lang="vi-VN" sz="2400">
                          <a:effectLst/>
                          <a:latin typeface="Calibri (Body)"/>
                        </a:rPr>
                        <a:t>uân sự </a:t>
                      </a:r>
                      <a:r>
                        <a:rPr lang="en-US" sz="2400">
                          <a:effectLst/>
                          <a:latin typeface="Calibri (Body)"/>
                        </a:rPr>
                        <a:t>trung ương</a:t>
                      </a:r>
                      <a:endParaRPr lang="en-US" sz="2400">
                        <a:effectLst/>
                        <a:latin typeface="Calibri (Body)"/>
                        <a:ea typeface="DengXian" panose="02010600030101010101" pitchFamily="2" charset="-122"/>
                        <a:cs typeface="Cambria" panose="02040503050406030204" pitchFamily="18" charset="0"/>
                      </a:endParaRPr>
                    </a:p>
                  </a:txBody>
                  <a:tcPr marL="112075" marR="112075" marT="0" marB="0"/>
                </a:tc>
                <a:extLst>
                  <a:ext uri="{0D108BD9-81ED-4DB2-BD59-A6C34878D82A}">
                    <a16:rowId xmlns:a16="http://schemas.microsoft.com/office/drawing/2014/main" val="3734757406"/>
                  </a:ext>
                </a:extLst>
              </a:tr>
              <a:tr h="1968500">
                <a:tc>
                  <a:txBody>
                    <a:bodyPr/>
                    <a:lstStyle/>
                    <a:p>
                      <a:pPr algn="l">
                        <a:lnSpc>
                          <a:spcPct val="300000"/>
                        </a:lnSpc>
                        <a:spcAft>
                          <a:spcPts val="800"/>
                        </a:spcAft>
                      </a:pPr>
                      <a:r>
                        <a:rPr lang="vi-VN" sz="2400" b="1" dirty="0">
                          <a:solidFill>
                            <a:srgbClr val="000000"/>
                          </a:solidFill>
                          <a:effectLst/>
                          <a:latin typeface="Calibri (Body)"/>
                        </a:rPr>
                        <a:t>ĐỊA PHƯƠNG</a:t>
                      </a:r>
                      <a:endParaRPr lang="en-US" sz="2400" b="1" dirty="0">
                        <a:effectLst/>
                        <a:latin typeface="Calibri (Body)"/>
                        <a:ea typeface="DengXian" panose="02010600030101010101" pitchFamily="2" charset="-122"/>
                        <a:cs typeface="Cambria" panose="02040503050406030204" pitchFamily="18" charset="0"/>
                      </a:endParaRPr>
                    </a:p>
                  </a:txBody>
                  <a:tcPr marL="112075" marR="112075" marT="0" marB="0"/>
                </a:tc>
                <a:tc>
                  <a:txBody>
                    <a:bodyPr/>
                    <a:lstStyle/>
                    <a:p>
                      <a:pPr algn="l">
                        <a:lnSpc>
                          <a:spcPct val="107000"/>
                        </a:lnSpc>
                        <a:spcAft>
                          <a:spcPts val="800"/>
                        </a:spcAft>
                      </a:pPr>
                      <a:r>
                        <a:rPr lang="en-US" sz="2400">
                          <a:solidFill>
                            <a:srgbClr val="000000"/>
                          </a:solidFill>
                          <a:effectLst/>
                          <a:latin typeface="Calibri (Body)"/>
                        </a:rPr>
                        <a:t>- </a:t>
                      </a:r>
                      <a:r>
                        <a:rPr lang="vi-VN" sz="2400">
                          <a:solidFill>
                            <a:srgbClr val="000000"/>
                          </a:solidFill>
                          <a:effectLst/>
                          <a:latin typeface="Calibri (Body)"/>
                        </a:rPr>
                        <a:t>Hội đồng nhân dân các cấp</a:t>
                      </a:r>
                      <a:endParaRPr lang="en-US" sz="2400">
                        <a:effectLst/>
                        <a:latin typeface="Calibri (Body)"/>
                        <a:ea typeface="DengXian" panose="02010600030101010101" pitchFamily="2" charset="-122"/>
                        <a:cs typeface="Cambria" panose="02040503050406030204" pitchFamily="18" charset="0"/>
                      </a:endParaRPr>
                    </a:p>
                  </a:txBody>
                  <a:tcPr marL="112075" marR="112075" marT="0" marB="0"/>
                </a:tc>
                <a:tc>
                  <a:txBody>
                    <a:bodyPr/>
                    <a:lstStyle/>
                    <a:p>
                      <a:pPr algn="l">
                        <a:lnSpc>
                          <a:spcPct val="107000"/>
                        </a:lnSpc>
                        <a:spcAft>
                          <a:spcPts val="800"/>
                        </a:spcAft>
                      </a:pPr>
                      <a:r>
                        <a:rPr lang="vi-VN" sz="2400">
                          <a:solidFill>
                            <a:srgbClr val="000000"/>
                          </a:solidFill>
                          <a:effectLst/>
                          <a:latin typeface="Calibri (Body)"/>
                        </a:rPr>
                        <a:t>-</a:t>
                      </a:r>
                      <a:r>
                        <a:rPr lang="en-US" sz="2400">
                          <a:solidFill>
                            <a:srgbClr val="000000"/>
                          </a:solidFill>
                          <a:effectLst/>
                          <a:latin typeface="Calibri (Body)"/>
                        </a:rPr>
                        <a:t> </a:t>
                      </a:r>
                      <a:r>
                        <a:rPr lang="vi-VN" sz="2400">
                          <a:solidFill>
                            <a:srgbClr val="000000"/>
                          </a:solidFill>
                          <a:effectLst/>
                          <a:latin typeface="Calibri (Body)"/>
                        </a:rPr>
                        <a:t>U</a:t>
                      </a:r>
                      <a:r>
                        <a:rPr lang="en-US" sz="2400">
                          <a:solidFill>
                            <a:srgbClr val="000000"/>
                          </a:solidFill>
                          <a:effectLst/>
                          <a:latin typeface="Calibri (Body)"/>
                        </a:rPr>
                        <a:t>ỷ ban nhân dân</a:t>
                      </a:r>
                      <a:r>
                        <a:rPr lang="vi-VN" sz="2400">
                          <a:solidFill>
                            <a:srgbClr val="000000"/>
                          </a:solidFill>
                          <a:effectLst/>
                          <a:latin typeface="Calibri (Body)"/>
                        </a:rPr>
                        <a:t> các cấp</a:t>
                      </a:r>
                      <a:endParaRPr lang="en-US" sz="2400">
                        <a:effectLst/>
                        <a:latin typeface="Calibri (Body)"/>
                      </a:endParaRPr>
                    </a:p>
                    <a:p>
                      <a:pPr algn="l">
                        <a:lnSpc>
                          <a:spcPct val="107000"/>
                        </a:lnSpc>
                        <a:spcAft>
                          <a:spcPts val="800"/>
                        </a:spcAft>
                      </a:pPr>
                      <a:r>
                        <a:rPr lang="vi-VN" sz="2400">
                          <a:solidFill>
                            <a:srgbClr val="000000"/>
                          </a:solidFill>
                          <a:effectLst/>
                          <a:latin typeface="Calibri (Body)"/>
                        </a:rPr>
                        <a:t>-</a:t>
                      </a:r>
                      <a:r>
                        <a:rPr lang="en-US" sz="2400">
                          <a:solidFill>
                            <a:srgbClr val="000000"/>
                          </a:solidFill>
                          <a:effectLst/>
                          <a:latin typeface="Calibri (Body)"/>
                        </a:rPr>
                        <a:t> </a:t>
                      </a:r>
                      <a:r>
                        <a:rPr lang="vi-VN" sz="2400">
                          <a:solidFill>
                            <a:srgbClr val="000000"/>
                          </a:solidFill>
                          <a:effectLst/>
                          <a:latin typeface="Calibri (Body)"/>
                        </a:rPr>
                        <a:t>Các </a:t>
                      </a:r>
                      <a:r>
                        <a:rPr lang="en-US" sz="2400">
                          <a:solidFill>
                            <a:srgbClr val="000000"/>
                          </a:solidFill>
                          <a:effectLst/>
                          <a:latin typeface="Calibri (Body)"/>
                        </a:rPr>
                        <a:t>S</a:t>
                      </a:r>
                      <a:r>
                        <a:rPr lang="vi-VN" sz="2400">
                          <a:solidFill>
                            <a:srgbClr val="000000"/>
                          </a:solidFill>
                          <a:effectLst/>
                          <a:latin typeface="Calibri (Body)"/>
                        </a:rPr>
                        <a:t>ở, phòng, ban</a:t>
                      </a:r>
                      <a:endParaRPr lang="en-US" sz="2400">
                        <a:effectLst/>
                        <a:latin typeface="Calibri (Body)"/>
                        <a:ea typeface="DengXian" panose="02010600030101010101" pitchFamily="2" charset="-122"/>
                        <a:cs typeface="Cambria" panose="02040503050406030204" pitchFamily="18" charset="0"/>
                      </a:endParaRPr>
                    </a:p>
                  </a:txBody>
                  <a:tcPr marL="112075" marR="112075" marT="0" marB="0"/>
                </a:tc>
                <a:tc>
                  <a:txBody>
                    <a:bodyPr/>
                    <a:lstStyle/>
                    <a:p>
                      <a:pPr algn="l">
                        <a:lnSpc>
                          <a:spcPct val="107000"/>
                        </a:lnSpc>
                        <a:spcAft>
                          <a:spcPts val="800"/>
                        </a:spcAft>
                      </a:pPr>
                      <a:r>
                        <a:rPr lang="vi-VN" sz="2400">
                          <a:solidFill>
                            <a:srgbClr val="000000"/>
                          </a:solidFill>
                          <a:effectLst/>
                          <a:latin typeface="Calibri (Body)"/>
                        </a:rPr>
                        <a:t>-</a:t>
                      </a:r>
                      <a:r>
                        <a:rPr lang="en-US" sz="2400">
                          <a:solidFill>
                            <a:srgbClr val="000000"/>
                          </a:solidFill>
                          <a:effectLst/>
                          <a:latin typeface="Calibri (Body)"/>
                        </a:rPr>
                        <a:t> Tòa án nhân dân</a:t>
                      </a:r>
                      <a:r>
                        <a:rPr lang="vi-VN" sz="2400">
                          <a:solidFill>
                            <a:srgbClr val="000000"/>
                          </a:solidFill>
                          <a:effectLst/>
                          <a:latin typeface="Calibri (Body)"/>
                        </a:rPr>
                        <a:t> tỉnh, huyện</a:t>
                      </a:r>
                      <a:endParaRPr lang="en-US" sz="2400">
                        <a:effectLst/>
                        <a:latin typeface="Calibri (Body)"/>
                      </a:endParaRPr>
                    </a:p>
                    <a:p>
                      <a:pPr algn="l">
                        <a:lnSpc>
                          <a:spcPct val="107000"/>
                        </a:lnSpc>
                        <a:spcAft>
                          <a:spcPts val="800"/>
                        </a:spcAft>
                      </a:pPr>
                      <a:r>
                        <a:rPr lang="vi-VN" sz="2400">
                          <a:solidFill>
                            <a:srgbClr val="000000"/>
                          </a:solidFill>
                          <a:effectLst/>
                          <a:latin typeface="Calibri (Body)"/>
                        </a:rPr>
                        <a:t>-</a:t>
                      </a:r>
                      <a:r>
                        <a:rPr lang="en-US" sz="2400">
                          <a:solidFill>
                            <a:srgbClr val="000000"/>
                          </a:solidFill>
                          <a:effectLst/>
                          <a:latin typeface="Calibri (Body)"/>
                        </a:rPr>
                        <a:t> Tòa án quân sự </a:t>
                      </a:r>
                      <a:r>
                        <a:rPr lang="vi-VN" sz="2400">
                          <a:solidFill>
                            <a:srgbClr val="000000"/>
                          </a:solidFill>
                          <a:effectLst/>
                          <a:latin typeface="Calibri (Body)"/>
                        </a:rPr>
                        <a:t>quân khu, khu vực</a:t>
                      </a:r>
                      <a:endParaRPr lang="en-US" sz="2400">
                        <a:effectLst/>
                        <a:latin typeface="Calibri (Body)"/>
                        <a:ea typeface="DengXian" panose="02010600030101010101" pitchFamily="2" charset="-122"/>
                        <a:cs typeface="Cambria" panose="02040503050406030204" pitchFamily="18" charset="0"/>
                      </a:endParaRPr>
                    </a:p>
                  </a:txBody>
                  <a:tcPr marL="112075" marR="112075" marT="0" marB="0"/>
                </a:tc>
                <a:tc>
                  <a:txBody>
                    <a:bodyPr/>
                    <a:lstStyle/>
                    <a:p>
                      <a:pPr algn="l">
                        <a:lnSpc>
                          <a:spcPct val="107000"/>
                        </a:lnSpc>
                        <a:spcAft>
                          <a:spcPts val="800"/>
                        </a:spcAft>
                      </a:pPr>
                      <a:r>
                        <a:rPr lang="vi-VN" sz="2400">
                          <a:solidFill>
                            <a:srgbClr val="000000"/>
                          </a:solidFill>
                          <a:effectLst/>
                          <a:latin typeface="Calibri (Body)"/>
                        </a:rPr>
                        <a:t>-</a:t>
                      </a:r>
                      <a:r>
                        <a:rPr lang="en-US" sz="2400">
                          <a:solidFill>
                            <a:srgbClr val="000000"/>
                          </a:solidFill>
                          <a:effectLst/>
                          <a:latin typeface="Calibri (Body)"/>
                        </a:rPr>
                        <a:t> </a:t>
                      </a:r>
                      <a:r>
                        <a:rPr lang="vi-VN" sz="2400">
                          <a:solidFill>
                            <a:srgbClr val="000000"/>
                          </a:solidFill>
                          <a:effectLst/>
                          <a:latin typeface="Calibri (Body)"/>
                        </a:rPr>
                        <a:t>V</a:t>
                      </a:r>
                      <a:r>
                        <a:rPr lang="en-US" sz="2400">
                          <a:solidFill>
                            <a:srgbClr val="000000"/>
                          </a:solidFill>
                          <a:effectLst/>
                          <a:latin typeface="Calibri (Body)"/>
                        </a:rPr>
                        <a:t>iện kiểm sát</a:t>
                      </a:r>
                      <a:r>
                        <a:rPr lang="vi-VN" sz="2400">
                          <a:solidFill>
                            <a:srgbClr val="000000"/>
                          </a:solidFill>
                          <a:effectLst/>
                          <a:latin typeface="Calibri (Body)"/>
                        </a:rPr>
                        <a:t> tỉnh, huyện</a:t>
                      </a:r>
                      <a:endParaRPr lang="en-US" sz="2400">
                        <a:effectLst/>
                        <a:latin typeface="Calibri (Body)"/>
                      </a:endParaRPr>
                    </a:p>
                    <a:p>
                      <a:pPr algn="l">
                        <a:lnSpc>
                          <a:spcPct val="107000"/>
                        </a:lnSpc>
                        <a:spcAft>
                          <a:spcPts val="800"/>
                        </a:spcAft>
                      </a:pPr>
                      <a:r>
                        <a:rPr lang="vi-VN" sz="2400">
                          <a:solidFill>
                            <a:srgbClr val="000000"/>
                          </a:solidFill>
                          <a:effectLst/>
                          <a:latin typeface="Calibri (Body)"/>
                        </a:rPr>
                        <a:t>-</a:t>
                      </a:r>
                      <a:r>
                        <a:rPr lang="en-US" sz="2400">
                          <a:solidFill>
                            <a:srgbClr val="000000"/>
                          </a:solidFill>
                          <a:effectLst/>
                          <a:latin typeface="Calibri (Body)"/>
                        </a:rPr>
                        <a:t> </a:t>
                      </a:r>
                      <a:r>
                        <a:rPr lang="vi-VN" sz="2400">
                          <a:solidFill>
                            <a:srgbClr val="000000"/>
                          </a:solidFill>
                          <a:effectLst/>
                          <a:latin typeface="Calibri (Body)"/>
                        </a:rPr>
                        <a:t>V</a:t>
                      </a:r>
                      <a:r>
                        <a:rPr lang="en-US" sz="2400">
                          <a:solidFill>
                            <a:srgbClr val="000000"/>
                          </a:solidFill>
                          <a:effectLst/>
                          <a:latin typeface="Calibri (Body)"/>
                        </a:rPr>
                        <a:t>iện kiểm sát</a:t>
                      </a:r>
                      <a:r>
                        <a:rPr lang="vi-VN" sz="2400">
                          <a:solidFill>
                            <a:srgbClr val="000000"/>
                          </a:solidFill>
                          <a:effectLst/>
                          <a:latin typeface="Calibri (Body)"/>
                        </a:rPr>
                        <a:t> </a:t>
                      </a:r>
                      <a:r>
                        <a:rPr lang="en-US" sz="2400">
                          <a:solidFill>
                            <a:srgbClr val="000000"/>
                          </a:solidFill>
                          <a:effectLst/>
                          <a:latin typeface="Calibri (Body)"/>
                        </a:rPr>
                        <a:t>q</a:t>
                      </a:r>
                      <a:r>
                        <a:rPr lang="vi-VN" sz="2400">
                          <a:solidFill>
                            <a:srgbClr val="000000"/>
                          </a:solidFill>
                          <a:effectLst/>
                          <a:latin typeface="Calibri (Body)"/>
                        </a:rPr>
                        <a:t>uân khu, khu vực</a:t>
                      </a:r>
                      <a:endParaRPr lang="en-US" sz="2400">
                        <a:effectLst/>
                        <a:latin typeface="Calibri (Body)"/>
                        <a:ea typeface="DengXian" panose="02010600030101010101" pitchFamily="2" charset="-122"/>
                        <a:cs typeface="Cambria" panose="02040503050406030204" pitchFamily="18" charset="0"/>
                      </a:endParaRPr>
                    </a:p>
                  </a:txBody>
                  <a:tcPr marL="112075" marR="112075" marT="0" marB="0"/>
                </a:tc>
                <a:extLst>
                  <a:ext uri="{0D108BD9-81ED-4DB2-BD59-A6C34878D82A}">
                    <a16:rowId xmlns:a16="http://schemas.microsoft.com/office/drawing/2014/main" val="3624707219"/>
                  </a:ext>
                </a:extLst>
              </a:tr>
              <a:tr h="547438">
                <a:tc gridSpan="5">
                  <a:txBody>
                    <a:bodyPr/>
                    <a:lstStyle/>
                    <a:p>
                      <a:pPr algn="ctr">
                        <a:lnSpc>
                          <a:spcPct val="107000"/>
                        </a:lnSpc>
                        <a:spcAft>
                          <a:spcPts val="800"/>
                        </a:spcAft>
                      </a:pPr>
                      <a:r>
                        <a:rPr lang="vi-VN" sz="2400" b="1" dirty="0">
                          <a:effectLst/>
                          <a:latin typeface="Calibri (Body)"/>
                        </a:rPr>
                        <a:t>Ngoài ra còn có chế định Chủ tịch nước</a:t>
                      </a:r>
                      <a:endParaRPr lang="en-US" sz="2400" dirty="0">
                        <a:effectLst/>
                        <a:latin typeface="Calibri (Body)"/>
                        <a:ea typeface="DengXian" panose="02010600030101010101" pitchFamily="2" charset="-122"/>
                        <a:cs typeface="Cambria" panose="02040503050406030204" pitchFamily="18" charset="0"/>
                      </a:endParaRPr>
                    </a:p>
                  </a:txBody>
                  <a:tcPr marL="164904" marR="164904" marT="82452" marB="82452"/>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2950220"/>
                  </a:ext>
                </a:extLst>
              </a:tr>
            </a:tbl>
          </a:graphicData>
        </a:graphic>
      </p:graphicFrame>
    </p:spTree>
    <p:extLst>
      <p:ext uri="{BB962C8B-B14F-4D97-AF65-F5344CB8AC3E}">
        <p14:creationId xmlns:p14="http://schemas.microsoft.com/office/powerpoint/2010/main" val="410400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4D641B-B833-345F-4D37-6568E2BC3DA5}"/>
              </a:ext>
            </a:extLst>
          </p:cNvPr>
          <p:cNvGrpSpPr/>
          <p:nvPr/>
        </p:nvGrpSpPr>
        <p:grpSpPr>
          <a:xfrm>
            <a:off x="13368" y="1880514"/>
            <a:ext cx="4106261" cy="4649595"/>
            <a:chOff x="13368" y="1880514"/>
            <a:chExt cx="4106261" cy="4649595"/>
          </a:xfrm>
        </p:grpSpPr>
        <p:pic>
          <p:nvPicPr>
            <p:cNvPr id="9" name="Picture 8">
              <a:extLst>
                <a:ext uri="{FF2B5EF4-FFF2-40B4-BE49-F238E27FC236}">
                  <a16:creationId xmlns:a16="http://schemas.microsoft.com/office/drawing/2014/main" id="{AA5838EC-AF1B-CDF7-69F2-CDFB0C3D48E1}"/>
                </a:ext>
              </a:extLst>
            </p:cNvPr>
            <p:cNvPicPr>
              <a:picLocks noChangeAspect="1"/>
            </p:cNvPicPr>
            <p:nvPr/>
          </p:nvPicPr>
          <p:blipFill rotWithShape="1">
            <a:blip r:embed="rId3"/>
            <a:srcRect b="12948"/>
            <a:stretch/>
          </p:blipFill>
          <p:spPr>
            <a:xfrm>
              <a:off x="843633" y="2897255"/>
              <a:ext cx="3275996" cy="3632854"/>
            </a:xfrm>
            <a:prstGeom prst="rect">
              <a:avLst/>
            </a:prstGeom>
          </p:spPr>
        </p:pic>
        <p:grpSp>
          <p:nvGrpSpPr>
            <p:cNvPr id="19" name="Group 18">
              <a:extLst>
                <a:ext uri="{FF2B5EF4-FFF2-40B4-BE49-F238E27FC236}">
                  <a16:creationId xmlns:a16="http://schemas.microsoft.com/office/drawing/2014/main" id="{637BB8B7-B419-B2D2-DB90-B4915246D57C}"/>
                </a:ext>
              </a:extLst>
            </p:cNvPr>
            <p:cNvGrpSpPr/>
            <p:nvPr/>
          </p:nvGrpSpPr>
          <p:grpSpPr>
            <a:xfrm>
              <a:off x="13368" y="1880514"/>
              <a:ext cx="2354080" cy="2210035"/>
              <a:chOff x="-44175" y="2301637"/>
              <a:chExt cx="2354080" cy="2210035"/>
            </a:xfrm>
          </p:grpSpPr>
          <p:pic>
            <p:nvPicPr>
              <p:cNvPr id="17" name="Picture 16">
                <a:extLst>
                  <a:ext uri="{FF2B5EF4-FFF2-40B4-BE49-F238E27FC236}">
                    <a16:creationId xmlns:a16="http://schemas.microsoft.com/office/drawing/2014/main" id="{7A15C3EE-B8AA-0F3C-8434-ADCF8D148FF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8559" b="95195" l="51600" r="65300">
                            <a14:foregroundMark x1="64400" y1="64865" x2="65300" y2="78078"/>
                            <a14:foregroundMark x1="65300" y1="78078" x2="64400" y2="81682"/>
                            <a14:foregroundMark x1="57700" y1="60360" x2="53400" y2="58859"/>
                            <a14:foregroundMark x1="53400" y1="58859" x2="51600" y2="73574"/>
                            <a14:foregroundMark x1="51600" y1="73574" x2="54000" y2="83183"/>
                            <a14:foregroundMark x1="54000" y1="83183" x2="58000" y2="87387"/>
                            <a14:foregroundMark x1="58000" y1="87387" x2="62600" y2="86186"/>
                            <a14:foregroundMark x1="62600" y1="86186" x2="63200" y2="84084"/>
                          </a14:backgroundRemoval>
                        </a14:imgEffect>
                      </a14:imgLayer>
                    </a14:imgProps>
                  </a:ext>
                </a:extLst>
              </a:blip>
              <a:srcRect l="50001" t="53991" r="33680"/>
              <a:stretch/>
            </p:blipFill>
            <p:spPr>
              <a:xfrm rot="21221886">
                <a:off x="-44175" y="2301637"/>
                <a:ext cx="2354080" cy="2210035"/>
              </a:xfrm>
              <a:prstGeom prst="rect">
                <a:avLst/>
              </a:prstGeom>
            </p:spPr>
          </p:pic>
          <p:sp>
            <p:nvSpPr>
              <p:cNvPr id="13" name="TextBox 12">
                <a:extLst>
                  <a:ext uri="{FF2B5EF4-FFF2-40B4-BE49-F238E27FC236}">
                    <a16:creationId xmlns:a16="http://schemas.microsoft.com/office/drawing/2014/main" id="{6456BEF1-C3AB-5D66-133A-6140B2E9886E}"/>
                  </a:ext>
                </a:extLst>
              </p:cNvPr>
              <p:cNvSpPr txBox="1"/>
              <p:nvPr/>
            </p:nvSpPr>
            <p:spPr>
              <a:xfrm>
                <a:off x="272354" y="2677275"/>
                <a:ext cx="189304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rgbClr val="002060"/>
                    </a:solidFill>
                    <a:latin typeface="Calibri (Body)"/>
                    <a:ea typeface="Malgun Gothic" panose="020B0503020000020004" pitchFamily="34" charset="-127"/>
                    <a:cs typeface="Times New Roman" panose="02020603050405020304" pitchFamily="18" charset="0"/>
                  </a:rPr>
                  <a:t>Quốc</a:t>
                </a:r>
                <a:r>
                  <a:rPr lang="en-US" sz="2000" dirty="0">
                    <a:solidFill>
                      <a:srgbClr val="002060"/>
                    </a:solidFill>
                    <a:latin typeface="Calibri (Body)"/>
                    <a:ea typeface="Malgun Gothic" panose="020B0503020000020004" pitchFamily="34" charset="-127"/>
                    <a:cs typeface="Times New Roman" panose="02020603050405020304" pitchFamily="18" charset="0"/>
                  </a:rPr>
                  <a:t> </a:t>
                </a:r>
                <a:r>
                  <a:rPr lang="en-US" sz="2000" dirty="0" err="1">
                    <a:solidFill>
                      <a:srgbClr val="002060"/>
                    </a:solidFill>
                    <a:latin typeface="Calibri (Body)"/>
                    <a:ea typeface="Malgun Gothic" panose="020B0503020000020004" pitchFamily="34" charset="-127"/>
                    <a:cs typeface="Times New Roman" panose="02020603050405020304" pitchFamily="18" charset="0"/>
                  </a:rPr>
                  <a:t>hội</a:t>
                </a:r>
                <a:r>
                  <a:rPr lang="en-US" sz="2000" dirty="0">
                    <a:solidFill>
                      <a:srgbClr val="002060"/>
                    </a:solidFill>
                    <a:latin typeface="Calibri (Body)"/>
                    <a:ea typeface="Malgun Gothic" panose="020B0503020000020004" pitchFamily="34" charset="-127"/>
                    <a:cs typeface="Times New Roman" panose="02020603050405020304" pitchFamily="18" charset="0"/>
                  </a:rPr>
                  <a:t> </a:t>
                </a:r>
                <a:r>
                  <a:rPr lang="en-US" sz="2000" dirty="0" err="1">
                    <a:solidFill>
                      <a:srgbClr val="002060"/>
                    </a:solidFill>
                    <a:latin typeface="Calibri (Body)"/>
                    <a:ea typeface="Malgun Gothic" panose="020B0503020000020004" pitchFamily="34" charset="-127"/>
                    <a:cs typeface="Times New Roman" panose="02020603050405020304" pitchFamily="18" charset="0"/>
                  </a:rPr>
                  <a:t>và</a:t>
                </a:r>
                <a:r>
                  <a:rPr lang="en-US" sz="2000" dirty="0">
                    <a:solidFill>
                      <a:srgbClr val="002060"/>
                    </a:solidFill>
                    <a:latin typeface="Calibri (Body)"/>
                    <a:ea typeface="Malgun Gothic" panose="020B0503020000020004" pitchFamily="34" charset="-127"/>
                    <a:cs typeface="Times New Roman" panose="02020603050405020304" pitchFamily="18" charset="0"/>
                  </a:rPr>
                  <a:t> </a:t>
                </a:r>
                <a:r>
                  <a:rPr lang="en-US" sz="2000" dirty="0" err="1">
                    <a:solidFill>
                      <a:srgbClr val="002060"/>
                    </a:solidFill>
                    <a:latin typeface="Calibri (Body)"/>
                    <a:ea typeface="Malgun Gothic" panose="020B0503020000020004" pitchFamily="34" charset="-127"/>
                    <a:cs typeface="Times New Roman" panose="02020603050405020304" pitchFamily="18" charset="0"/>
                  </a:rPr>
                  <a:t>Hội</a:t>
                </a:r>
                <a:r>
                  <a:rPr lang="en-US" sz="2000" dirty="0">
                    <a:solidFill>
                      <a:srgbClr val="002060"/>
                    </a:solidFill>
                    <a:latin typeface="Calibri (Body)"/>
                    <a:ea typeface="Malgun Gothic" panose="020B0503020000020004" pitchFamily="34" charset="-127"/>
                    <a:cs typeface="Times New Roman" panose="02020603050405020304" pitchFamily="18" charset="0"/>
                  </a:rPr>
                  <a:t> </a:t>
                </a:r>
                <a:r>
                  <a:rPr lang="en-US" sz="2000" dirty="0" err="1">
                    <a:solidFill>
                      <a:srgbClr val="002060"/>
                    </a:solidFill>
                    <a:latin typeface="Calibri (Body)"/>
                    <a:ea typeface="Malgun Gothic" panose="020B0503020000020004" pitchFamily="34" charset="-127"/>
                    <a:cs typeface="Times New Roman" panose="02020603050405020304" pitchFamily="18" charset="0"/>
                  </a:rPr>
                  <a:t>đồng</a:t>
                </a:r>
                <a:r>
                  <a:rPr lang="en-US" sz="2000" dirty="0">
                    <a:solidFill>
                      <a:srgbClr val="002060"/>
                    </a:solidFill>
                    <a:latin typeface="Calibri (Body)"/>
                    <a:ea typeface="Malgun Gothic" panose="020B0503020000020004" pitchFamily="34" charset="-127"/>
                    <a:cs typeface="Times New Roman" panose="02020603050405020304" pitchFamily="18" charset="0"/>
                  </a:rPr>
                  <a:t> </a:t>
                </a:r>
                <a:r>
                  <a:rPr lang="en-US" sz="2000" dirty="0" err="1">
                    <a:solidFill>
                      <a:srgbClr val="002060"/>
                    </a:solidFill>
                    <a:latin typeface="Calibri (Body)"/>
                    <a:ea typeface="Malgun Gothic" panose="020B0503020000020004" pitchFamily="34" charset="-127"/>
                    <a:cs typeface="Times New Roman" panose="02020603050405020304" pitchFamily="18" charset="0"/>
                  </a:rPr>
                  <a:t>nhân</a:t>
                </a:r>
                <a:r>
                  <a:rPr lang="en-US" sz="2000" dirty="0">
                    <a:solidFill>
                      <a:srgbClr val="002060"/>
                    </a:solidFill>
                    <a:latin typeface="Calibri (Body)"/>
                    <a:ea typeface="Malgun Gothic" panose="020B0503020000020004" pitchFamily="34" charset="-127"/>
                    <a:cs typeface="Times New Roman" panose="02020603050405020304" pitchFamily="18" charset="0"/>
                  </a:rPr>
                  <a:t> </a:t>
                </a:r>
                <a:r>
                  <a:rPr lang="en-US" sz="2000" dirty="0" err="1">
                    <a:solidFill>
                      <a:srgbClr val="002060"/>
                    </a:solidFill>
                    <a:latin typeface="Calibri (Body)"/>
                    <a:ea typeface="Malgun Gothic" panose="020B0503020000020004" pitchFamily="34" charset="-127"/>
                    <a:cs typeface="Times New Roman" panose="02020603050405020304" pitchFamily="18" charset="0"/>
                  </a:rPr>
                  <a:t>dân</a:t>
                </a:r>
                <a:r>
                  <a:rPr lang="en-US" sz="2000" dirty="0">
                    <a:solidFill>
                      <a:srgbClr val="002060"/>
                    </a:solidFill>
                    <a:latin typeface="Calibri (Body)"/>
                    <a:ea typeface="Malgun Gothic" panose="020B0503020000020004" pitchFamily="34" charset="-127"/>
                    <a:cs typeface="Times New Roman" panose="02020603050405020304" pitchFamily="18" charset="0"/>
                  </a:rPr>
                  <a:t> </a:t>
                </a:r>
                <a:r>
                  <a:rPr lang="en-US" sz="2000" dirty="0" err="1">
                    <a:solidFill>
                      <a:srgbClr val="002060"/>
                    </a:solidFill>
                    <a:latin typeface="Calibri (Body)"/>
                    <a:ea typeface="Malgun Gothic" panose="020B0503020000020004" pitchFamily="34" charset="-127"/>
                    <a:cs typeface="Times New Roman" panose="02020603050405020304" pitchFamily="18" charset="0"/>
                  </a:rPr>
                  <a:t>các</a:t>
                </a:r>
                <a:r>
                  <a:rPr lang="en-US" sz="2000" dirty="0">
                    <a:solidFill>
                      <a:srgbClr val="002060"/>
                    </a:solidFill>
                    <a:latin typeface="Calibri (Body)"/>
                    <a:ea typeface="Malgun Gothic" panose="020B0503020000020004" pitchFamily="34" charset="-127"/>
                    <a:cs typeface="Times New Roman" panose="02020603050405020304" pitchFamily="18" charset="0"/>
                  </a:rPr>
                  <a:t> </a:t>
                </a:r>
                <a:r>
                  <a:rPr lang="en-US" sz="2000" dirty="0" err="1">
                    <a:solidFill>
                      <a:srgbClr val="002060"/>
                    </a:solidFill>
                    <a:latin typeface="Calibri (Body)"/>
                    <a:ea typeface="Malgun Gothic" panose="020B0503020000020004" pitchFamily="34" charset="-127"/>
                    <a:cs typeface="Times New Roman" panose="02020603050405020304" pitchFamily="18" charset="0"/>
                  </a:rPr>
                  <a:t>cấp</a:t>
                </a:r>
                <a:endParaRPr kumimoji="0" lang="vi-VN" sz="2000" b="0" i="0" u="none" strike="noStrike" kern="1200" cap="none" spc="0" normalizeH="0" baseline="0" noProof="0" dirty="0" err="1">
                  <a:ln>
                    <a:noFill/>
                  </a:ln>
                  <a:solidFill>
                    <a:srgbClr val="002060"/>
                  </a:solidFill>
                  <a:effectLst/>
                  <a:uLnTx/>
                  <a:uFillTx/>
                  <a:latin typeface="Calibri (Body)"/>
                  <a:ea typeface="Malgun Gothic" panose="020B0503020000020004" pitchFamily="34" charset="-127"/>
                  <a:cs typeface="Times New Roman" panose="02020603050405020304" pitchFamily="18" charset="0"/>
                </a:endParaRPr>
              </a:p>
            </p:txBody>
          </p:sp>
        </p:grpSp>
      </p:grpSp>
      <p:sp>
        <p:nvSpPr>
          <p:cNvPr id="38" name="Rectangle 37">
            <a:extLst>
              <a:ext uri="{FF2B5EF4-FFF2-40B4-BE49-F238E27FC236}">
                <a16:creationId xmlns:a16="http://schemas.microsoft.com/office/drawing/2014/main" id="{08DA8FA6-5196-50B5-F852-876C10B3695F}"/>
              </a:ext>
            </a:extLst>
          </p:cNvPr>
          <p:cNvSpPr/>
          <p:nvPr/>
        </p:nvSpPr>
        <p:spPr>
          <a:xfrm>
            <a:off x="6754670" y="4813998"/>
            <a:ext cx="5437330" cy="2066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2" name="TextBox 1">
            <a:extLst>
              <a:ext uri="{FF2B5EF4-FFF2-40B4-BE49-F238E27FC236}">
                <a16:creationId xmlns:a16="http://schemas.microsoft.com/office/drawing/2014/main" id="{32774F80-8D4F-0111-1201-7C176D7291B0}"/>
              </a:ext>
            </a:extLst>
          </p:cNvPr>
          <p:cNvSpPr txBox="1"/>
          <p:nvPr/>
        </p:nvSpPr>
        <p:spPr>
          <a:xfrm>
            <a:off x="610851" y="323272"/>
            <a:ext cx="90311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srgbClr val="002060"/>
                </a:solidFill>
                <a:effectLst/>
                <a:uLnTx/>
                <a:uFillTx/>
                <a:latin typeface="Calibri (Body)"/>
              </a:rPr>
              <a:t>Bộ máy Nhà nước Cộng hoà xã hội chủ nghĩa Việt Nam</a:t>
            </a:r>
          </a:p>
        </p:txBody>
      </p:sp>
      <p:sp>
        <p:nvSpPr>
          <p:cNvPr id="5" name="Arrow: Pentagon 4">
            <a:extLst>
              <a:ext uri="{FF2B5EF4-FFF2-40B4-BE49-F238E27FC236}">
                <a16:creationId xmlns:a16="http://schemas.microsoft.com/office/drawing/2014/main" id="{C8D90AA4-C3B8-835C-B85D-947CB9B47F2B}"/>
              </a:ext>
            </a:extLst>
          </p:cNvPr>
          <p:cNvSpPr/>
          <p:nvPr/>
        </p:nvSpPr>
        <p:spPr>
          <a:xfrm>
            <a:off x="76689" y="1216726"/>
            <a:ext cx="4809886" cy="731231"/>
          </a:xfrm>
          <a:prstGeom prst="homePlate">
            <a:avLst/>
          </a:prstGeom>
          <a:ln/>
        </p:spPr>
        <p:style>
          <a:lnRef idx="0">
            <a:schemeClr val="accent2"/>
          </a:lnRef>
          <a:fillRef idx="3">
            <a:schemeClr val="accent2"/>
          </a:fillRef>
          <a:effectRef idx="3">
            <a:schemeClr val="accent2"/>
          </a:effectRef>
          <a:fontRef idx="minor">
            <a:schemeClr val="lt1"/>
          </a:fontRef>
        </p:style>
        <p:txBody>
          <a:bodyPr rtlCol="0" anchor="ctr"/>
          <a:lstStyle/>
          <a:p>
            <a:pPr lvl="0" algn="ctr"/>
            <a:r>
              <a:rPr lang="en-US" sz="2400" dirty="0">
                <a:solidFill>
                  <a:prstClr val="white"/>
                </a:solidFill>
                <a:latin typeface="Calibri (Body)"/>
              </a:rPr>
              <a:t>3.1. </a:t>
            </a:r>
            <a:r>
              <a:rPr lang="en-US" sz="2400" dirty="0" err="1">
                <a:solidFill>
                  <a:prstClr val="white"/>
                </a:solidFill>
                <a:latin typeface="Calibri (Body)"/>
              </a:rPr>
              <a:t>Hệ</a:t>
            </a:r>
            <a:r>
              <a:rPr lang="en-US" sz="2400" dirty="0">
                <a:solidFill>
                  <a:prstClr val="white"/>
                </a:solidFill>
                <a:latin typeface="Calibri (Body)"/>
              </a:rPr>
              <a:t> </a:t>
            </a:r>
            <a:r>
              <a:rPr lang="en-US" sz="2400" dirty="0" err="1">
                <a:solidFill>
                  <a:prstClr val="white"/>
                </a:solidFill>
                <a:latin typeface="Calibri (Body)"/>
              </a:rPr>
              <a:t>thống</a:t>
            </a:r>
            <a:r>
              <a:rPr lang="en-US" sz="2400" dirty="0">
                <a:solidFill>
                  <a:prstClr val="white"/>
                </a:solidFill>
                <a:latin typeface="Calibri (Body)"/>
              </a:rPr>
              <a:t> </a:t>
            </a:r>
            <a:r>
              <a:rPr lang="en-US" sz="2400" dirty="0" err="1">
                <a:solidFill>
                  <a:prstClr val="white"/>
                </a:solidFill>
                <a:latin typeface="Calibri (Body)"/>
              </a:rPr>
              <a:t>cơ</a:t>
            </a:r>
            <a:r>
              <a:rPr lang="en-US" sz="2400" dirty="0">
                <a:solidFill>
                  <a:prstClr val="white"/>
                </a:solidFill>
                <a:latin typeface="Calibri (Body)"/>
              </a:rPr>
              <a:t> </a:t>
            </a:r>
            <a:r>
              <a:rPr lang="en-US" sz="2400" dirty="0" err="1">
                <a:solidFill>
                  <a:prstClr val="white"/>
                </a:solidFill>
                <a:latin typeface="Calibri (Body)"/>
              </a:rPr>
              <a:t>quan</a:t>
            </a:r>
            <a:r>
              <a:rPr lang="en-US" sz="2400" dirty="0">
                <a:solidFill>
                  <a:prstClr val="white"/>
                </a:solidFill>
                <a:latin typeface="Calibri (Body)"/>
              </a:rPr>
              <a:t> </a:t>
            </a:r>
            <a:r>
              <a:rPr lang="en-US" sz="2400" dirty="0" err="1">
                <a:solidFill>
                  <a:prstClr val="white"/>
                </a:solidFill>
                <a:latin typeface="Calibri (Body)"/>
              </a:rPr>
              <a:t>quyền</a:t>
            </a:r>
            <a:r>
              <a:rPr lang="en-US" sz="2400" dirty="0">
                <a:solidFill>
                  <a:prstClr val="white"/>
                </a:solidFill>
                <a:latin typeface="Calibri (Body)"/>
              </a:rPr>
              <a:t> </a:t>
            </a:r>
            <a:r>
              <a:rPr lang="en-US" sz="2400" dirty="0" err="1">
                <a:solidFill>
                  <a:prstClr val="white"/>
                </a:solidFill>
                <a:latin typeface="Calibri (Body)"/>
              </a:rPr>
              <a:t>lực</a:t>
            </a:r>
            <a:r>
              <a:rPr lang="en-US" sz="2400" dirty="0">
                <a:solidFill>
                  <a:prstClr val="white"/>
                </a:solidFill>
                <a:latin typeface="Calibri (Body)"/>
              </a:rPr>
              <a:t> </a:t>
            </a:r>
            <a:r>
              <a:rPr lang="en-US" sz="2400" dirty="0" err="1">
                <a:solidFill>
                  <a:prstClr val="white"/>
                </a:solidFill>
                <a:latin typeface="Calibri (Body)"/>
              </a:rPr>
              <a:t>nhà</a:t>
            </a:r>
            <a:r>
              <a:rPr lang="en-US" sz="2400" dirty="0">
                <a:solidFill>
                  <a:prstClr val="white"/>
                </a:solidFill>
                <a:latin typeface="Calibri (Body)"/>
              </a:rPr>
              <a:t> </a:t>
            </a:r>
            <a:r>
              <a:rPr lang="en-US" sz="2400" dirty="0" err="1">
                <a:solidFill>
                  <a:prstClr val="white"/>
                </a:solidFill>
                <a:latin typeface="Calibri (Body)"/>
              </a:rPr>
              <a:t>nước</a:t>
            </a:r>
            <a:endParaRPr lang="en-US" sz="2400" dirty="0">
              <a:solidFill>
                <a:prstClr val="white"/>
              </a:solidFill>
              <a:latin typeface="Calibri (Body)"/>
            </a:endParaRPr>
          </a:p>
        </p:txBody>
      </p:sp>
      <p:grpSp>
        <p:nvGrpSpPr>
          <p:cNvPr id="4" name="Group 3">
            <a:extLst>
              <a:ext uri="{FF2B5EF4-FFF2-40B4-BE49-F238E27FC236}">
                <a16:creationId xmlns:a16="http://schemas.microsoft.com/office/drawing/2014/main" id="{880F9C6A-AD52-7746-365E-BBD1A97FFC7C}"/>
              </a:ext>
            </a:extLst>
          </p:cNvPr>
          <p:cNvGrpSpPr/>
          <p:nvPr/>
        </p:nvGrpSpPr>
        <p:grpSpPr>
          <a:xfrm>
            <a:off x="2481632" y="2410291"/>
            <a:ext cx="9301066" cy="3702246"/>
            <a:chOff x="3296807" y="2410291"/>
            <a:chExt cx="8585907" cy="2702306"/>
          </a:xfrm>
        </p:grpSpPr>
        <p:sp>
          <p:nvSpPr>
            <p:cNvPr id="12" name="Rectangle 11">
              <a:extLst>
                <a:ext uri="{FF2B5EF4-FFF2-40B4-BE49-F238E27FC236}">
                  <a16:creationId xmlns:a16="http://schemas.microsoft.com/office/drawing/2014/main" id="{742035FA-E106-B59A-1007-8E7C3351B785}"/>
                </a:ext>
              </a:extLst>
            </p:cNvPr>
            <p:cNvSpPr/>
            <p:nvPr/>
          </p:nvSpPr>
          <p:spPr>
            <a:xfrm>
              <a:off x="3296807" y="2410291"/>
              <a:ext cx="8585907" cy="2702306"/>
            </a:xfrm>
            <a:prstGeom prst="rect">
              <a:avLst/>
            </a:prstGeom>
            <a:solidFill>
              <a:schemeClr val="accent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Body)"/>
                <a:ea typeface="Malgun Gothic" panose="020B0503020000020004" pitchFamily="34" charset="-127"/>
                <a:cs typeface="Times New Roman" panose="02020603050405020304" pitchFamily="18" charset="0"/>
              </a:endParaRPr>
            </a:p>
          </p:txBody>
        </p:sp>
        <p:sp>
          <p:nvSpPr>
            <p:cNvPr id="6" name="Rectangle: Rounded Corners 5">
              <a:extLst>
                <a:ext uri="{FF2B5EF4-FFF2-40B4-BE49-F238E27FC236}">
                  <a16:creationId xmlns:a16="http://schemas.microsoft.com/office/drawing/2014/main" id="{397E739B-890D-C096-006C-12ADBCF02758}"/>
                </a:ext>
              </a:extLst>
            </p:cNvPr>
            <p:cNvSpPr/>
            <p:nvPr/>
          </p:nvSpPr>
          <p:spPr>
            <a:xfrm>
              <a:off x="3551492" y="2495142"/>
              <a:ext cx="8084840" cy="1547824"/>
            </a:xfrm>
            <a:prstGeom prst="roundRect">
              <a:avLst/>
            </a:prstGeom>
            <a:solidFill>
              <a:schemeClr val="accent6">
                <a:lumMod val="40000"/>
                <a:lumOff val="60000"/>
              </a:schemeClr>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Body)"/>
                  <a:ea typeface="Malgun Gothic" panose="020B0503020000020004" pitchFamily="34" charset="-127"/>
                  <a:cs typeface="Times New Roman" panose="02020603050405020304" pitchFamily="18" charset="0"/>
                </a:rPr>
                <a:t> </a:t>
              </a:r>
            </a:p>
          </p:txBody>
        </p:sp>
        <p:sp>
          <p:nvSpPr>
            <p:cNvPr id="8" name="Rectangle: Rounded Corners 7">
              <a:extLst>
                <a:ext uri="{FF2B5EF4-FFF2-40B4-BE49-F238E27FC236}">
                  <a16:creationId xmlns:a16="http://schemas.microsoft.com/office/drawing/2014/main" id="{4B7FCA17-0CD9-4965-3F5F-E8431B647A5A}"/>
                </a:ext>
              </a:extLst>
            </p:cNvPr>
            <p:cNvSpPr/>
            <p:nvPr/>
          </p:nvSpPr>
          <p:spPr>
            <a:xfrm>
              <a:off x="3547340" y="4091559"/>
              <a:ext cx="8084840" cy="9673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just">
                <a:lnSpc>
                  <a:spcPct val="107000"/>
                </a:lnSpc>
                <a:spcAft>
                  <a:spcPts val="800"/>
                </a:spcAft>
                <a:defRPr/>
              </a:pPr>
              <a:endParaRPr lang="en-US" dirty="0">
                <a:solidFill>
                  <a:srgbClr val="002060"/>
                </a:solidFill>
                <a:latin typeface="Calibri (Body)"/>
                <a:ea typeface="Malgun Gothic" panose="020B0503020000020004" pitchFamily="34" charset="-127"/>
                <a:cs typeface="Times New Roman" panose="02020603050405020304" pitchFamily="18" charset="0"/>
              </a:endParaRPr>
            </a:p>
            <a:p>
              <a:pPr marR="0" lvl="0" algn="just" defTabSz="914400" rtl="0" eaLnBrk="1" fontAlgn="auto" latinLnBrk="0" hangingPunct="1">
                <a:lnSpc>
                  <a:spcPct val="107000"/>
                </a:lnSpc>
                <a:spcBef>
                  <a:spcPts val="0"/>
                </a:spcBef>
                <a:spcAft>
                  <a:spcPts val="800"/>
                </a:spcAft>
                <a:buClrTx/>
                <a:buSzTx/>
                <a:tabLst/>
                <a:defRPr/>
              </a:pPr>
              <a:endParaRPr kumimoji="0" lang="en-US" sz="1800" b="0" i="0" u="none" strike="noStrike" kern="1200" cap="none" spc="0" normalizeH="0" baseline="0" noProof="0" dirty="0">
                <a:ln>
                  <a:noFill/>
                </a:ln>
                <a:solidFill>
                  <a:srgbClr val="002060"/>
                </a:solidFill>
                <a:effectLst/>
                <a:uLnTx/>
                <a:uFillTx/>
                <a:latin typeface="Calibri (Body)"/>
                <a:ea typeface="Malgun Gothic" panose="020B0503020000020004" pitchFamily="34" charset="-127"/>
                <a:cs typeface="Times New Roman" panose="02020603050405020304" pitchFamily="18" charset="0"/>
              </a:endParaRPr>
            </a:p>
          </p:txBody>
        </p:sp>
      </p:grpSp>
      <p:sp>
        <p:nvSpPr>
          <p:cNvPr id="39" name="Rectangle 38">
            <a:extLst>
              <a:ext uri="{FF2B5EF4-FFF2-40B4-BE49-F238E27FC236}">
                <a16:creationId xmlns:a16="http://schemas.microsoft.com/office/drawing/2014/main" id="{90B26935-65E5-4540-B656-E9B22C6E7F43}"/>
              </a:ext>
            </a:extLst>
          </p:cNvPr>
          <p:cNvSpPr/>
          <p:nvPr/>
        </p:nvSpPr>
        <p:spPr>
          <a:xfrm>
            <a:off x="9439564" y="6059591"/>
            <a:ext cx="1126871" cy="470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pic>
        <p:nvPicPr>
          <p:cNvPr id="40" name="Picture 39">
            <a:extLst>
              <a:ext uri="{FF2B5EF4-FFF2-40B4-BE49-F238E27FC236}">
                <a16:creationId xmlns:a16="http://schemas.microsoft.com/office/drawing/2014/main" id="{7D471189-D667-455B-8234-5F6BE8CABCBD}"/>
              </a:ext>
            </a:extLst>
          </p:cNvPr>
          <p:cNvPicPr>
            <a:picLocks noChangeAspect="1"/>
          </p:cNvPicPr>
          <p:nvPr/>
        </p:nvPicPr>
        <p:blipFill>
          <a:blip r:embed="rId6">
            <a:duotone>
              <a:prstClr val="black"/>
              <a:schemeClr val="accent2">
                <a:tint val="45000"/>
                <a:satMod val="400000"/>
              </a:schemeClr>
            </a:duotone>
          </a:blip>
          <a:stretch>
            <a:fillRect/>
          </a:stretch>
        </p:blipFill>
        <p:spPr>
          <a:xfrm rot="430843">
            <a:off x="5731569" y="6192510"/>
            <a:ext cx="1260179" cy="399583"/>
          </a:xfrm>
          <a:prstGeom prst="rect">
            <a:avLst/>
          </a:prstGeom>
          <a:solidFill>
            <a:schemeClr val="bg1"/>
          </a:solidFill>
        </p:spPr>
      </p:pic>
      <p:sp>
        <p:nvSpPr>
          <p:cNvPr id="44" name="Rounded Rectangle 3">
            <a:extLst>
              <a:ext uri="{FF2B5EF4-FFF2-40B4-BE49-F238E27FC236}">
                <a16:creationId xmlns:a16="http://schemas.microsoft.com/office/drawing/2014/main" id="{550A8BEF-F1FF-4E59-80B3-462A055101A0}"/>
              </a:ext>
            </a:extLst>
          </p:cNvPr>
          <p:cNvSpPr/>
          <p:nvPr/>
        </p:nvSpPr>
        <p:spPr>
          <a:xfrm>
            <a:off x="7011780" y="6367181"/>
            <a:ext cx="4923109" cy="382215"/>
          </a:xfrm>
          <a:prstGeom prst="roundRect">
            <a:avLst/>
          </a:prstGeom>
          <a:ln w="38100">
            <a:prstDash val="lgDashDotDot"/>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300" b="1" dirty="0">
                <a:solidFill>
                  <a:srgbClr val="C00000"/>
                </a:solidFill>
                <a:latin typeface="Calibri (Body)"/>
                <a:ea typeface="Malgun Gothic" panose="020B0503020000020004" pitchFamily="34" charset="-127"/>
                <a:cs typeface="Times New Roman" panose="02020603050405020304" pitchFamily="18" charset="0"/>
              </a:rPr>
              <a:t>THỰC HIỆN QUYỀN LẬP PHÁP</a:t>
            </a:r>
          </a:p>
        </p:txBody>
      </p:sp>
      <p:sp>
        <p:nvSpPr>
          <p:cNvPr id="7" name="Rectangle 6"/>
          <p:cNvSpPr/>
          <p:nvPr/>
        </p:nvSpPr>
        <p:spPr>
          <a:xfrm>
            <a:off x="2912343" y="2628175"/>
            <a:ext cx="8465406" cy="2424190"/>
          </a:xfrm>
          <a:prstGeom prst="rect">
            <a:avLst/>
          </a:prstGeom>
        </p:spPr>
        <p:txBody>
          <a:bodyPr wrap="square">
            <a:spAutoFit/>
          </a:bodyPr>
          <a:lstStyle/>
          <a:p>
            <a:pPr marL="285750" lvl="0" indent="-285750" algn="just">
              <a:lnSpc>
                <a:spcPct val="107000"/>
              </a:lnSpc>
              <a:spcAft>
                <a:spcPts val="800"/>
              </a:spcAft>
              <a:buFont typeface="Wingdings" panose="05000000000000000000" pitchFamily="2" charset="2"/>
              <a:buChar char="q"/>
              <a:defRPr/>
            </a:pPr>
            <a:r>
              <a:rPr lang="vi-VN"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Quốc hội: là cơ quan quyền lực nhà nước cao cấp do nhân dân trực tiếp bầu ra và chịu trách nhiệm trước nhân dân.</a:t>
            </a:r>
            <a:endPar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endParaRPr>
          </a:p>
          <a:p>
            <a:pPr lvl="0" algn="just">
              <a:lnSpc>
                <a:spcPct val="107000"/>
              </a:lnSpc>
              <a:spcAft>
                <a:spcPts val="800"/>
              </a:spcAft>
              <a:defRPr/>
            </a:pP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Chức</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năng</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Lập</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hiến</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lập</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pháp</a:t>
            </a:r>
            <a:endPar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endParaRPr>
          </a:p>
          <a:p>
            <a:pPr lvl="0" algn="just">
              <a:lnSpc>
                <a:spcPct val="107000"/>
              </a:lnSpc>
              <a:spcAft>
                <a:spcPts val="800"/>
              </a:spcAft>
              <a:defRPr/>
            </a:pP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Quyết</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định</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các</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vấn</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đề</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quan</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trọng</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của</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đất</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nước</a:t>
            </a:r>
            <a:endPar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endParaRPr>
          </a:p>
          <a:p>
            <a:pPr lvl="0" algn="just">
              <a:lnSpc>
                <a:spcPct val="107000"/>
              </a:lnSpc>
              <a:spcAft>
                <a:spcPts val="800"/>
              </a:spcAft>
              <a:defRPr/>
            </a:pP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Giám</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sát</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tối</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cao</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đối</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với</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các</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hoạt</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động</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của</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bộ</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máy</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nhà</a:t>
            </a:r>
            <a:r>
              <a:rPr lang="en-US" sz="2000" dirty="0">
                <a:solidFill>
                  <a:srgbClr val="002060"/>
                </a:solidFill>
                <a:latin typeface="Calibri" panose="020F0502020204030204" pitchFamily="34" charset="0"/>
                <a:ea typeface="Malgun Gothic" panose="020B0503020000020004" pitchFamily="34" charset="-127"/>
                <a:cs typeface="Calibri" panose="020F0502020204030204" pitchFamily="34" charset="0"/>
              </a:rPr>
              <a:t> </a:t>
            </a:r>
            <a:r>
              <a:rPr lang="en-US" sz="2000" dirty="0" err="1">
                <a:solidFill>
                  <a:srgbClr val="002060"/>
                </a:solidFill>
                <a:latin typeface="Calibri" panose="020F0502020204030204" pitchFamily="34" charset="0"/>
                <a:ea typeface="Malgun Gothic" panose="020B0503020000020004" pitchFamily="34" charset="-127"/>
                <a:cs typeface="Calibri" panose="020F0502020204030204" pitchFamily="34" charset="0"/>
              </a:rPr>
              <a:t>nước</a:t>
            </a:r>
            <a:endParaRPr lang="en-US" sz="2000" dirty="0">
              <a:solidFill>
                <a:schemeClr val="accent1">
                  <a:lumMod val="75000"/>
                </a:schemeClr>
              </a:solidFill>
              <a:latin typeface="Calibri" panose="020F0502020204030204" pitchFamily="34" charset="0"/>
              <a:cs typeface="Calibri" panose="020F0502020204030204" pitchFamily="34" charset="0"/>
            </a:endParaRPr>
          </a:p>
          <a:p>
            <a:pPr lvl="0" algn="just">
              <a:lnSpc>
                <a:spcPct val="107000"/>
              </a:lnSpc>
              <a:spcAft>
                <a:spcPts val="800"/>
              </a:spcAft>
              <a:defRPr/>
            </a:pPr>
            <a:endParaRPr lang="en-US" dirty="0">
              <a:solidFill>
                <a:srgbClr val="002060"/>
              </a:solidFill>
              <a:latin typeface="Calibri (Body)"/>
              <a:ea typeface="Malgun Gothic" panose="020B0503020000020004" pitchFamily="34" charset="-127"/>
              <a:cs typeface="Times New Roman" panose="02020603050405020304" pitchFamily="18" charset="0"/>
            </a:endParaRPr>
          </a:p>
        </p:txBody>
      </p:sp>
      <p:sp>
        <p:nvSpPr>
          <p:cNvPr id="11" name="TextBox 10"/>
          <p:cNvSpPr txBox="1"/>
          <p:nvPr/>
        </p:nvSpPr>
        <p:spPr>
          <a:xfrm>
            <a:off x="2991941" y="4741167"/>
            <a:ext cx="8655056" cy="1323439"/>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solidFill>
                  <a:schemeClr val="accent1">
                    <a:lumMod val="50000"/>
                  </a:schemeClr>
                </a:solidFill>
              </a:rPr>
              <a:t>Hội</a:t>
            </a:r>
            <a:r>
              <a:rPr lang="en-US" sz="2000" dirty="0">
                <a:solidFill>
                  <a:schemeClr val="accent1">
                    <a:lumMod val="50000"/>
                  </a:schemeClr>
                </a:solidFill>
              </a:rPr>
              <a:t> </a:t>
            </a:r>
            <a:r>
              <a:rPr lang="en-US" sz="2000" dirty="0" err="1">
                <a:solidFill>
                  <a:schemeClr val="accent1">
                    <a:lumMod val="50000"/>
                  </a:schemeClr>
                </a:solidFill>
              </a:rPr>
              <a:t>đồng</a:t>
            </a:r>
            <a:r>
              <a:rPr lang="en-US" sz="2000" dirty="0">
                <a:solidFill>
                  <a:schemeClr val="accent1">
                    <a:lumMod val="50000"/>
                  </a:schemeClr>
                </a:solidFill>
              </a:rPr>
              <a:t> </a:t>
            </a:r>
            <a:r>
              <a:rPr lang="en-US" sz="2000" dirty="0" err="1">
                <a:solidFill>
                  <a:schemeClr val="accent1">
                    <a:lumMod val="50000"/>
                  </a:schemeClr>
                </a:solidFill>
              </a:rPr>
              <a:t>nhân</a:t>
            </a:r>
            <a:r>
              <a:rPr lang="en-US" sz="2000" dirty="0">
                <a:solidFill>
                  <a:schemeClr val="accent1">
                    <a:lumMod val="50000"/>
                  </a:schemeClr>
                </a:solidFill>
              </a:rPr>
              <a:t> </a:t>
            </a:r>
            <a:r>
              <a:rPr lang="en-US" sz="2000" dirty="0" err="1">
                <a:solidFill>
                  <a:schemeClr val="accent1">
                    <a:lumMod val="50000"/>
                  </a:schemeClr>
                </a:solidFill>
              </a:rPr>
              <a:t>dân</a:t>
            </a:r>
            <a:r>
              <a:rPr lang="en-US" sz="2000" dirty="0">
                <a:solidFill>
                  <a:schemeClr val="accent1">
                    <a:lumMod val="50000"/>
                  </a:schemeClr>
                </a:solidFill>
              </a:rPr>
              <a:t> </a:t>
            </a:r>
            <a:r>
              <a:rPr lang="en-US" sz="2000" dirty="0" err="1">
                <a:solidFill>
                  <a:schemeClr val="accent1">
                    <a:lumMod val="50000"/>
                  </a:schemeClr>
                </a:solidFill>
              </a:rPr>
              <a:t>các</a:t>
            </a:r>
            <a:r>
              <a:rPr lang="en-US" sz="2000" dirty="0">
                <a:solidFill>
                  <a:schemeClr val="accent1">
                    <a:lumMod val="50000"/>
                  </a:schemeClr>
                </a:solidFill>
              </a:rPr>
              <a:t> </a:t>
            </a:r>
            <a:r>
              <a:rPr lang="en-US" sz="2000" dirty="0" err="1">
                <a:solidFill>
                  <a:schemeClr val="accent1">
                    <a:lumMod val="50000"/>
                  </a:schemeClr>
                </a:solidFill>
              </a:rPr>
              <a:t>cấp</a:t>
            </a:r>
            <a:r>
              <a:rPr lang="en-US" sz="2000" dirty="0">
                <a:solidFill>
                  <a:schemeClr val="accent1">
                    <a:lumMod val="50000"/>
                  </a:schemeClr>
                </a:solidFill>
              </a:rPr>
              <a:t>: </a:t>
            </a:r>
            <a:r>
              <a:rPr lang="en-US" sz="2000" dirty="0" err="1">
                <a:solidFill>
                  <a:schemeClr val="accent1">
                    <a:lumMod val="50000"/>
                  </a:schemeClr>
                </a:solidFill>
              </a:rPr>
              <a:t>là</a:t>
            </a:r>
            <a:r>
              <a:rPr lang="en-US" sz="2000" dirty="0">
                <a:solidFill>
                  <a:schemeClr val="accent1">
                    <a:lumMod val="50000"/>
                  </a:schemeClr>
                </a:solidFill>
              </a:rPr>
              <a:t> </a:t>
            </a:r>
            <a:r>
              <a:rPr lang="en-US" sz="2000" dirty="0" err="1">
                <a:solidFill>
                  <a:schemeClr val="accent1">
                    <a:lumMod val="50000"/>
                  </a:schemeClr>
                </a:solidFill>
              </a:rPr>
              <a:t>cơ</a:t>
            </a:r>
            <a:r>
              <a:rPr lang="en-US" sz="2000" dirty="0">
                <a:solidFill>
                  <a:schemeClr val="accent1">
                    <a:lumMod val="50000"/>
                  </a:schemeClr>
                </a:solidFill>
              </a:rPr>
              <a:t> </a:t>
            </a:r>
            <a:r>
              <a:rPr lang="en-US" sz="2000" dirty="0" err="1">
                <a:solidFill>
                  <a:schemeClr val="accent1">
                    <a:lumMod val="50000"/>
                  </a:schemeClr>
                </a:solidFill>
              </a:rPr>
              <a:t>quan</a:t>
            </a:r>
            <a:r>
              <a:rPr lang="en-US" sz="2000" dirty="0">
                <a:solidFill>
                  <a:schemeClr val="accent1">
                    <a:lumMod val="50000"/>
                  </a:schemeClr>
                </a:solidFill>
              </a:rPr>
              <a:t> </a:t>
            </a:r>
            <a:r>
              <a:rPr lang="en-US" sz="2000" dirty="0" err="1">
                <a:solidFill>
                  <a:schemeClr val="accent1">
                    <a:lumMod val="50000"/>
                  </a:schemeClr>
                </a:solidFill>
              </a:rPr>
              <a:t>quyền</a:t>
            </a:r>
            <a:r>
              <a:rPr lang="en-US" sz="2000" dirty="0">
                <a:solidFill>
                  <a:schemeClr val="accent1">
                    <a:lumMod val="50000"/>
                  </a:schemeClr>
                </a:solidFill>
              </a:rPr>
              <a:t> </a:t>
            </a:r>
            <a:r>
              <a:rPr lang="en-US" sz="2000" dirty="0" err="1">
                <a:solidFill>
                  <a:schemeClr val="accent1">
                    <a:lumMod val="50000"/>
                  </a:schemeClr>
                </a:solidFill>
              </a:rPr>
              <a:t>lực</a:t>
            </a:r>
            <a:r>
              <a:rPr lang="en-US" sz="2000" dirty="0">
                <a:solidFill>
                  <a:schemeClr val="accent1">
                    <a:lumMod val="50000"/>
                  </a:schemeClr>
                </a:solidFill>
              </a:rPr>
              <a:t> </a:t>
            </a:r>
            <a:r>
              <a:rPr lang="en-US" sz="2000" dirty="0" err="1">
                <a:solidFill>
                  <a:schemeClr val="accent1">
                    <a:lumMod val="50000"/>
                  </a:schemeClr>
                </a:solidFill>
              </a:rPr>
              <a:t>nhà</a:t>
            </a:r>
            <a:r>
              <a:rPr lang="en-US" sz="2000" dirty="0">
                <a:solidFill>
                  <a:schemeClr val="accent1">
                    <a:lumMod val="50000"/>
                  </a:schemeClr>
                </a:solidFill>
              </a:rPr>
              <a:t> </a:t>
            </a:r>
            <a:r>
              <a:rPr lang="en-US" sz="2000" dirty="0" err="1">
                <a:solidFill>
                  <a:schemeClr val="accent1">
                    <a:lumMod val="50000"/>
                  </a:schemeClr>
                </a:solidFill>
              </a:rPr>
              <a:t>nước</a:t>
            </a:r>
            <a:r>
              <a:rPr lang="en-US" sz="2000" dirty="0">
                <a:solidFill>
                  <a:schemeClr val="accent1">
                    <a:lumMod val="50000"/>
                  </a:schemeClr>
                </a:solidFill>
              </a:rPr>
              <a:t> ở </a:t>
            </a:r>
            <a:r>
              <a:rPr lang="en-US" sz="2000" dirty="0" err="1">
                <a:solidFill>
                  <a:schemeClr val="accent1">
                    <a:lumMod val="50000"/>
                  </a:schemeClr>
                </a:solidFill>
              </a:rPr>
              <a:t>các</a:t>
            </a:r>
            <a:r>
              <a:rPr lang="en-US" sz="2000" dirty="0">
                <a:solidFill>
                  <a:schemeClr val="accent1">
                    <a:lumMod val="50000"/>
                  </a:schemeClr>
                </a:solidFill>
              </a:rPr>
              <a:t> </a:t>
            </a:r>
            <a:r>
              <a:rPr lang="en-US" sz="2000" dirty="0" err="1">
                <a:solidFill>
                  <a:schemeClr val="accent1">
                    <a:lumMod val="50000"/>
                  </a:schemeClr>
                </a:solidFill>
              </a:rPr>
              <a:t>địa</a:t>
            </a:r>
            <a:r>
              <a:rPr lang="en-US" sz="2000" dirty="0">
                <a:solidFill>
                  <a:schemeClr val="accent1">
                    <a:lumMod val="50000"/>
                  </a:schemeClr>
                </a:solidFill>
              </a:rPr>
              <a:t> </a:t>
            </a:r>
            <a:r>
              <a:rPr lang="en-US" sz="2000" dirty="0" err="1">
                <a:solidFill>
                  <a:schemeClr val="accent1">
                    <a:lumMod val="50000"/>
                  </a:schemeClr>
                </a:solidFill>
              </a:rPr>
              <a:t>phương</a:t>
            </a:r>
            <a:r>
              <a:rPr lang="en-US" sz="2000" dirty="0">
                <a:solidFill>
                  <a:schemeClr val="accent1">
                    <a:lumMod val="50000"/>
                  </a:schemeClr>
                </a:solidFill>
              </a:rPr>
              <a:t>.</a:t>
            </a:r>
          </a:p>
          <a:p>
            <a:r>
              <a:rPr lang="en-US" sz="2000" dirty="0" err="1">
                <a:solidFill>
                  <a:schemeClr val="accent1">
                    <a:lumMod val="50000"/>
                  </a:schemeClr>
                </a:solidFill>
              </a:rPr>
              <a:t>Chức</a:t>
            </a:r>
            <a:r>
              <a:rPr lang="en-US" sz="2000" dirty="0">
                <a:solidFill>
                  <a:schemeClr val="accent1">
                    <a:lumMod val="50000"/>
                  </a:schemeClr>
                </a:solidFill>
              </a:rPr>
              <a:t> </a:t>
            </a:r>
            <a:r>
              <a:rPr lang="en-US" sz="2000" dirty="0" err="1">
                <a:solidFill>
                  <a:schemeClr val="accent1">
                    <a:lumMod val="50000"/>
                  </a:schemeClr>
                </a:solidFill>
              </a:rPr>
              <a:t>năng</a:t>
            </a:r>
            <a:r>
              <a:rPr lang="en-US" sz="2000" dirty="0">
                <a:solidFill>
                  <a:schemeClr val="accent1">
                    <a:lumMod val="50000"/>
                  </a:schemeClr>
                </a:solidFill>
              </a:rPr>
              <a:t>:</a:t>
            </a:r>
          </a:p>
          <a:p>
            <a:r>
              <a:rPr lang="en-US" sz="2000" dirty="0">
                <a:solidFill>
                  <a:schemeClr val="accent1">
                    <a:lumMod val="50000"/>
                  </a:schemeClr>
                </a:solidFill>
              </a:rPr>
              <a:t>+ </a:t>
            </a:r>
            <a:r>
              <a:rPr lang="en-US" sz="2000" dirty="0" err="1">
                <a:solidFill>
                  <a:schemeClr val="accent1">
                    <a:lumMod val="50000"/>
                  </a:schemeClr>
                </a:solidFill>
              </a:rPr>
              <a:t>Quyết</a:t>
            </a:r>
            <a:r>
              <a:rPr lang="en-US" sz="2000" dirty="0">
                <a:solidFill>
                  <a:schemeClr val="accent1">
                    <a:lumMod val="50000"/>
                  </a:schemeClr>
                </a:solidFill>
              </a:rPr>
              <a:t> </a:t>
            </a:r>
            <a:r>
              <a:rPr lang="en-US" sz="2000" dirty="0" err="1">
                <a:solidFill>
                  <a:schemeClr val="accent1">
                    <a:lumMod val="50000"/>
                  </a:schemeClr>
                </a:solidFill>
              </a:rPr>
              <a:t>định</a:t>
            </a:r>
            <a:r>
              <a:rPr lang="en-US" sz="2000" dirty="0">
                <a:solidFill>
                  <a:schemeClr val="accent1">
                    <a:lumMod val="50000"/>
                  </a:schemeClr>
                </a:solidFill>
              </a:rPr>
              <a:t> </a:t>
            </a:r>
            <a:r>
              <a:rPr lang="en-US" sz="2000" dirty="0" err="1">
                <a:solidFill>
                  <a:schemeClr val="accent1">
                    <a:lumMod val="50000"/>
                  </a:schemeClr>
                </a:solidFill>
              </a:rPr>
              <a:t>và</a:t>
            </a:r>
            <a:r>
              <a:rPr lang="en-US" sz="2000" dirty="0">
                <a:solidFill>
                  <a:schemeClr val="accent1">
                    <a:lumMod val="50000"/>
                  </a:schemeClr>
                </a:solidFill>
              </a:rPr>
              <a:t> </a:t>
            </a:r>
            <a:r>
              <a:rPr lang="en-US" sz="2000" dirty="0" err="1">
                <a:solidFill>
                  <a:schemeClr val="accent1">
                    <a:lumMod val="50000"/>
                  </a:schemeClr>
                </a:solidFill>
              </a:rPr>
              <a:t>tổ</a:t>
            </a:r>
            <a:r>
              <a:rPr lang="en-US" sz="2000" dirty="0">
                <a:solidFill>
                  <a:schemeClr val="accent1">
                    <a:lumMod val="50000"/>
                  </a:schemeClr>
                </a:solidFill>
              </a:rPr>
              <a:t> </a:t>
            </a:r>
            <a:r>
              <a:rPr lang="en-US" sz="2000" dirty="0" err="1">
                <a:solidFill>
                  <a:schemeClr val="accent1">
                    <a:lumMod val="50000"/>
                  </a:schemeClr>
                </a:solidFill>
              </a:rPr>
              <a:t>chức</a:t>
            </a:r>
            <a:endParaRPr lang="en-US" sz="2000" dirty="0">
              <a:solidFill>
                <a:schemeClr val="accent1">
                  <a:lumMod val="50000"/>
                </a:schemeClr>
              </a:solidFill>
            </a:endParaRPr>
          </a:p>
          <a:p>
            <a:r>
              <a:rPr lang="en-US" sz="2000" dirty="0">
                <a:solidFill>
                  <a:schemeClr val="accent1">
                    <a:lumMod val="50000"/>
                  </a:schemeClr>
                </a:solidFill>
              </a:rPr>
              <a:t>+ </a:t>
            </a:r>
            <a:r>
              <a:rPr lang="en-US" sz="2000" dirty="0" err="1">
                <a:solidFill>
                  <a:schemeClr val="accent1">
                    <a:lumMod val="50000"/>
                  </a:schemeClr>
                </a:solidFill>
              </a:rPr>
              <a:t>Giám</a:t>
            </a:r>
            <a:r>
              <a:rPr lang="en-US" sz="2000" dirty="0">
                <a:solidFill>
                  <a:schemeClr val="accent1">
                    <a:lumMod val="50000"/>
                  </a:schemeClr>
                </a:solidFill>
              </a:rPr>
              <a:t> </a:t>
            </a:r>
            <a:r>
              <a:rPr lang="en-US" sz="2000" dirty="0" err="1">
                <a:solidFill>
                  <a:schemeClr val="accent1">
                    <a:lumMod val="50000"/>
                  </a:schemeClr>
                </a:solidFill>
              </a:rPr>
              <a:t>sát</a:t>
            </a:r>
            <a:r>
              <a:rPr lang="en-US" sz="2000" dirty="0">
                <a:solidFill>
                  <a:schemeClr val="accent1">
                    <a:lumMod val="50000"/>
                  </a:schemeClr>
                </a:solidFill>
              </a:rPr>
              <a:t> </a:t>
            </a:r>
            <a:r>
              <a:rPr lang="en-US" sz="2000" dirty="0" err="1">
                <a:solidFill>
                  <a:schemeClr val="accent1">
                    <a:lumMod val="50000"/>
                  </a:schemeClr>
                </a:solidFill>
              </a:rPr>
              <a:t>việc</a:t>
            </a:r>
            <a:r>
              <a:rPr lang="en-US" sz="2000" dirty="0">
                <a:solidFill>
                  <a:schemeClr val="accent1">
                    <a:lumMod val="50000"/>
                  </a:schemeClr>
                </a:solidFill>
              </a:rPr>
              <a:t> </a:t>
            </a:r>
            <a:r>
              <a:rPr lang="en-US" sz="2000" dirty="0" err="1">
                <a:solidFill>
                  <a:schemeClr val="accent1">
                    <a:lumMod val="50000"/>
                  </a:schemeClr>
                </a:solidFill>
              </a:rPr>
              <a:t>chấp</a:t>
            </a:r>
            <a:r>
              <a:rPr lang="en-US" sz="2000" dirty="0">
                <a:solidFill>
                  <a:schemeClr val="accent1">
                    <a:lumMod val="50000"/>
                  </a:schemeClr>
                </a:solidFill>
              </a:rPr>
              <a:t> </a:t>
            </a:r>
            <a:r>
              <a:rPr lang="en-US" sz="2000" dirty="0" err="1">
                <a:solidFill>
                  <a:schemeClr val="accent1">
                    <a:lumMod val="50000"/>
                  </a:schemeClr>
                </a:solidFill>
              </a:rPr>
              <a:t>hành</a:t>
            </a:r>
            <a:r>
              <a:rPr lang="en-US" sz="2000" dirty="0">
                <a:solidFill>
                  <a:schemeClr val="accent1">
                    <a:lumMod val="50000"/>
                  </a:schemeClr>
                </a:solidFill>
              </a:rPr>
              <a:t> </a:t>
            </a:r>
            <a:r>
              <a:rPr lang="en-US" sz="2000" dirty="0" err="1">
                <a:solidFill>
                  <a:schemeClr val="accent1">
                    <a:lumMod val="50000"/>
                  </a:schemeClr>
                </a:solidFill>
              </a:rPr>
              <a:t>pháp</a:t>
            </a:r>
            <a:r>
              <a:rPr lang="en-US" sz="2000" dirty="0">
                <a:solidFill>
                  <a:schemeClr val="accent1">
                    <a:lumMod val="50000"/>
                  </a:schemeClr>
                </a:solidFill>
              </a:rPr>
              <a:t> </a:t>
            </a:r>
            <a:r>
              <a:rPr lang="en-US" sz="2000" dirty="0" err="1">
                <a:solidFill>
                  <a:schemeClr val="accent1">
                    <a:lumMod val="50000"/>
                  </a:schemeClr>
                </a:solidFill>
              </a:rPr>
              <a:t>luật</a:t>
            </a:r>
            <a:r>
              <a:rPr lang="en-US" sz="2000" dirty="0">
                <a:solidFill>
                  <a:schemeClr val="accent1">
                    <a:lumMod val="50000"/>
                  </a:schemeClr>
                </a:solidFill>
              </a:rPr>
              <a:t> </a:t>
            </a:r>
            <a:r>
              <a:rPr lang="en-US" sz="2000" dirty="0" err="1">
                <a:solidFill>
                  <a:schemeClr val="accent1">
                    <a:lumMod val="50000"/>
                  </a:schemeClr>
                </a:solidFill>
              </a:rPr>
              <a:t>các</a:t>
            </a:r>
            <a:r>
              <a:rPr lang="en-US" sz="2000" dirty="0">
                <a:solidFill>
                  <a:schemeClr val="accent1">
                    <a:lumMod val="50000"/>
                  </a:schemeClr>
                </a:solidFill>
              </a:rPr>
              <a:t> </a:t>
            </a:r>
            <a:r>
              <a:rPr lang="en-US" sz="2000" dirty="0" err="1">
                <a:solidFill>
                  <a:schemeClr val="accent1">
                    <a:lumMod val="50000"/>
                  </a:schemeClr>
                </a:solidFill>
              </a:rPr>
              <a:t>cơ</a:t>
            </a:r>
            <a:r>
              <a:rPr lang="en-US" sz="2000" dirty="0">
                <a:solidFill>
                  <a:schemeClr val="accent1">
                    <a:lumMod val="50000"/>
                  </a:schemeClr>
                </a:solidFill>
              </a:rPr>
              <a:t> </a:t>
            </a:r>
            <a:r>
              <a:rPr lang="en-US" sz="2000" dirty="0" err="1">
                <a:solidFill>
                  <a:schemeClr val="accent1">
                    <a:lumMod val="50000"/>
                  </a:schemeClr>
                </a:solidFill>
              </a:rPr>
              <a:t>quan</a:t>
            </a:r>
            <a:r>
              <a:rPr lang="en-US" sz="2000" dirty="0">
                <a:solidFill>
                  <a:schemeClr val="accent1">
                    <a:lumMod val="50000"/>
                  </a:schemeClr>
                </a:solidFill>
              </a:rPr>
              <a:t> </a:t>
            </a:r>
            <a:r>
              <a:rPr lang="en-US" sz="2000" dirty="0" err="1">
                <a:solidFill>
                  <a:schemeClr val="accent1">
                    <a:lumMod val="50000"/>
                  </a:schemeClr>
                </a:solidFill>
              </a:rPr>
              <a:t>nhà</a:t>
            </a:r>
            <a:r>
              <a:rPr lang="en-US" sz="2000" dirty="0">
                <a:solidFill>
                  <a:schemeClr val="accent1">
                    <a:lumMod val="50000"/>
                  </a:schemeClr>
                </a:solidFill>
              </a:rPr>
              <a:t> </a:t>
            </a:r>
            <a:r>
              <a:rPr lang="en-US" sz="2000" dirty="0" err="1">
                <a:solidFill>
                  <a:schemeClr val="accent1">
                    <a:lumMod val="50000"/>
                  </a:schemeClr>
                </a:solidFill>
              </a:rPr>
              <a:t>nước</a:t>
            </a:r>
            <a:r>
              <a:rPr lang="en-US" sz="2000" dirty="0">
                <a:solidFill>
                  <a:schemeClr val="accent1">
                    <a:lumMod val="50000"/>
                  </a:schemeClr>
                </a:solidFill>
              </a:rPr>
              <a:t> ở </a:t>
            </a:r>
            <a:r>
              <a:rPr lang="en-US" sz="2000" dirty="0" err="1">
                <a:solidFill>
                  <a:schemeClr val="accent1">
                    <a:lumMod val="50000"/>
                  </a:schemeClr>
                </a:solidFill>
              </a:rPr>
              <a:t>địa</a:t>
            </a:r>
            <a:r>
              <a:rPr lang="en-US" sz="2000" dirty="0">
                <a:solidFill>
                  <a:schemeClr val="accent1">
                    <a:lumMod val="50000"/>
                  </a:schemeClr>
                </a:solidFill>
              </a:rPr>
              <a:t> </a:t>
            </a:r>
            <a:r>
              <a:rPr lang="en-US" sz="2000" dirty="0" err="1">
                <a:solidFill>
                  <a:schemeClr val="accent1">
                    <a:lumMod val="50000"/>
                  </a:schemeClr>
                </a:solidFill>
              </a:rPr>
              <a:t>phương</a:t>
            </a:r>
            <a:r>
              <a:rPr lang="en-US" sz="2000" dirty="0">
                <a:solidFill>
                  <a:schemeClr val="accent1">
                    <a:lumMod val="50000"/>
                  </a:schemeClr>
                </a:solidFill>
              </a:rPr>
              <a:t>.</a:t>
            </a:r>
          </a:p>
        </p:txBody>
      </p:sp>
      <p:pic>
        <p:nvPicPr>
          <p:cNvPr id="1026" name="Picture 2" descr="https://tse3.mm.bing.net/th?id=OIP.3fechXngxgQh5HiWYg0PewHaEQ&amp;pid=Api&amp;P=0&amp;h=1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1373" y="745467"/>
            <a:ext cx="2981325"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3032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childTnLst>
                          </p:cTn>
                        </p:par>
                        <p:par>
                          <p:cTn id="24" fill="hold">
                            <p:stCondLst>
                              <p:cond delay="500"/>
                            </p:stCondLst>
                            <p:childTnLst>
                              <p:par>
                                <p:cTn id="25" presetID="1" presetClass="entr" presetSubtype="0" fill="hold" grpId="0" nodeType="afterEffect">
                                  <p:stCondLst>
                                    <p:cond delay="0"/>
                                  </p:stCondLst>
                                  <p:iterate type="lt">
                                    <p:tmAbs val="0"/>
                                  </p:iterate>
                                  <p:childTnLst>
                                    <p:set>
                                      <p:cBhvr>
                                        <p:cTn id="26" dur="1" fill="hold">
                                          <p:stCondLst>
                                            <p:cond delay="0"/>
                                          </p:stCondLst>
                                        </p:cTn>
                                        <p:tgtEl>
                                          <p:spTgt spid="44"/>
                                        </p:tgtEl>
                                        <p:attrNameLst>
                                          <p:attrName>style.visibility</p:attrName>
                                        </p:attrNameLst>
                                      </p:cBhvr>
                                      <p:to>
                                        <p:strVal val="visible"/>
                                      </p:to>
                                    </p:set>
                                  </p:childTnLst>
                                </p:cTn>
                              </p:par>
                            </p:childTnLst>
                          </p:cTn>
                        </p:par>
                        <p:par>
                          <p:cTn id="27" fill="hold">
                            <p:stCondLst>
                              <p:cond delay="500"/>
                            </p:stCondLst>
                            <p:childTnLst>
                              <p:par>
                                <p:cTn id="28" presetID="34" presetClass="emph" presetSubtype="0" fill="hold" grpId="1" nodeType="afterEffect">
                                  <p:stCondLst>
                                    <p:cond delay="0"/>
                                  </p:stCondLst>
                                  <p:iterate type="lt">
                                    <p:tmPct val="10000"/>
                                  </p:iterate>
                                  <p:childTnLst>
                                    <p:animMotion origin="layout" path="M -3.125E-6 0 L -3.125E-6 -0.07222 " pathEditMode="relative" rAng="0" ptsTypes="AA">
                                      <p:cBhvr>
                                        <p:cTn id="29" dur="250" accel="50000" decel="50000" autoRev="1" fill="hold">
                                          <p:stCondLst>
                                            <p:cond delay="0"/>
                                          </p:stCondLst>
                                        </p:cTn>
                                        <p:tgtEl>
                                          <p:spTgt spid="44"/>
                                        </p:tgtEl>
                                        <p:attrNameLst>
                                          <p:attrName>ppt_x</p:attrName>
                                          <p:attrName>ppt_y</p:attrName>
                                        </p:attrNameLst>
                                      </p:cBhvr>
                                      <p:rCtr x="0" y="-3611"/>
                                    </p:animMotion>
                                    <p:animRot by="1500000">
                                      <p:cBhvr>
                                        <p:cTn id="30" dur="125" fill="hold">
                                          <p:stCondLst>
                                            <p:cond delay="0"/>
                                          </p:stCondLst>
                                        </p:cTn>
                                        <p:tgtEl>
                                          <p:spTgt spid="44"/>
                                        </p:tgtEl>
                                        <p:attrNameLst>
                                          <p:attrName>r</p:attrName>
                                        </p:attrNameLst>
                                      </p:cBhvr>
                                    </p:animRot>
                                    <p:animRot by="-1500000">
                                      <p:cBhvr>
                                        <p:cTn id="31" dur="125" fill="hold">
                                          <p:stCondLst>
                                            <p:cond delay="125"/>
                                          </p:stCondLst>
                                        </p:cTn>
                                        <p:tgtEl>
                                          <p:spTgt spid="44"/>
                                        </p:tgtEl>
                                        <p:attrNameLst>
                                          <p:attrName>r</p:attrName>
                                        </p:attrNameLst>
                                      </p:cBhvr>
                                    </p:animRot>
                                    <p:animRot by="-1500000">
                                      <p:cBhvr>
                                        <p:cTn id="32" dur="125" fill="hold">
                                          <p:stCondLst>
                                            <p:cond delay="250"/>
                                          </p:stCondLst>
                                        </p:cTn>
                                        <p:tgtEl>
                                          <p:spTgt spid="44"/>
                                        </p:tgtEl>
                                        <p:attrNameLst>
                                          <p:attrName>r</p:attrName>
                                        </p:attrNameLst>
                                      </p:cBhvr>
                                    </p:animRot>
                                    <p:animRot by="1500000">
                                      <p:cBhvr>
                                        <p:cTn id="33" dur="125" fill="hold">
                                          <p:stCondLst>
                                            <p:cond delay="375"/>
                                          </p:stCondLst>
                                        </p:cTn>
                                        <p:tgtEl>
                                          <p:spTgt spid="44"/>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2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ircle(in)">
                                      <p:cBhvr>
                                        <p:cTn id="4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4" grpId="0" animBg="1"/>
      <p:bldP spid="44" grpId="1" animBg="1"/>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79A0C45-5C69-E3BE-0382-97AB01BB5E66}"/>
              </a:ext>
            </a:extLst>
          </p:cNvPr>
          <p:cNvSpPr txBox="1">
            <a:spLocks/>
          </p:cNvSpPr>
          <p:nvPr/>
        </p:nvSpPr>
        <p:spPr>
          <a:xfrm>
            <a:off x="527123" y="300065"/>
            <a:ext cx="6736448" cy="644475"/>
          </a:xfrm>
          <a:prstGeom prst="rect">
            <a:avLst/>
          </a:prstGeom>
        </p:spPr>
        <p:txBody>
          <a:bodyPr anchor="ctr">
            <a:normAutofit/>
          </a:bodyPr>
          <a:lstStyle>
            <a:lvl1pPr algn="l" defTabSz="914423"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endParaRPr lang="en-US" b="1" dirty="0">
              <a:latin typeface="Calibri (Body)"/>
              <a:ea typeface="Segoe UI Black" panose="020B0A02040204020203" pitchFamily="34" charset="0"/>
            </a:endParaRPr>
          </a:p>
        </p:txBody>
      </p:sp>
      <p:sp>
        <p:nvSpPr>
          <p:cNvPr id="7" name="Rectangle 6"/>
          <p:cNvSpPr/>
          <p:nvPr/>
        </p:nvSpPr>
        <p:spPr>
          <a:xfrm>
            <a:off x="9439564" y="6123709"/>
            <a:ext cx="1874981"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30" name="Rectangle 29">
            <a:extLst>
              <a:ext uri="{FF2B5EF4-FFF2-40B4-BE49-F238E27FC236}">
                <a16:creationId xmlns:a16="http://schemas.microsoft.com/office/drawing/2014/main" id="{08DA8FA6-5196-50B5-F852-876C10B3695F}"/>
              </a:ext>
            </a:extLst>
          </p:cNvPr>
          <p:cNvSpPr/>
          <p:nvPr/>
        </p:nvSpPr>
        <p:spPr>
          <a:xfrm>
            <a:off x="6905062" y="4199453"/>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17" name="TextBox 16">
            <a:extLst>
              <a:ext uri="{FF2B5EF4-FFF2-40B4-BE49-F238E27FC236}">
                <a16:creationId xmlns:a16="http://schemas.microsoft.com/office/drawing/2014/main" id="{227795F5-DF05-9D58-7B34-894C47780A6D}"/>
              </a:ext>
            </a:extLst>
          </p:cNvPr>
          <p:cNvSpPr txBox="1"/>
          <p:nvPr/>
        </p:nvSpPr>
        <p:spPr>
          <a:xfrm>
            <a:off x="663101" y="375824"/>
            <a:ext cx="10355632" cy="523220"/>
          </a:xfrm>
          <a:prstGeom prst="rect">
            <a:avLst/>
          </a:prstGeom>
          <a:noFill/>
        </p:spPr>
        <p:txBody>
          <a:bodyPr wrap="square" rtlCol="0">
            <a:spAutoFit/>
          </a:bodyPr>
          <a:lstStyle/>
          <a:p>
            <a:r>
              <a:rPr lang="vi-VN" sz="2800" dirty="0">
                <a:solidFill>
                  <a:srgbClr val="002060"/>
                </a:solidFill>
                <a:latin typeface="Calibri (Body)"/>
              </a:rPr>
              <a:t> Bộ máy Nhà nước Cộng hoà xã hội chủ nghĩa Việt Nam</a:t>
            </a:r>
          </a:p>
        </p:txBody>
      </p:sp>
      <p:sp>
        <p:nvSpPr>
          <p:cNvPr id="18" name="Arrow: Pentagon 17">
            <a:extLst>
              <a:ext uri="{FF2B5EF4-FFF2-40B4-BE49-F238E27FC236}">
                <a16:creationId xmlns:a16="http://schemas.microsoft.com/office/drawing/2014/main" id="{1E833E3F-CE80-4A0E-B62E-4BEF4D2370C6}"/>
              </a:ext>
            </a:extLst>
          </p:cNvPr>
          <p:cNvSpPr/>
          <p:nvPr/>
        </p:nvSpPr>
        <p:spPr>
          <a:xfrm>
            <a:off x="172522" y="1176858"/>
            <a:ext cx="5966684" cy="515728"/>
          </a:xfrm>
          <a:prstGeom prst="homePlate">
            <a:avLst/>
          </a:prstGeom>
          <a:ln/>
        </p:spPr>
        <p:style>
          <a:lnRef idx="0">
            <a:schemeClr val="accent2"/>
          </a:lnRef>
          <a:fillRef idx="3">
            <a:schemeClr val="accent2"/>
          </a:fillRef>
          <a:effectRef idx="3">
            <a:schemeClr val="accent2"/>
          </a:effectRef>
          <a:fontRef idx="minor">
            <a:schemeClr val="lt1"/>
          </a:fontRef>
        </p:style>
        <p:txBody>
          <a:bodyPr rtlCol="0" anchor="ctr"/>
          <a:lstStyle/>
          <a:p>
            <a:pPr lvl="0" algn="ctr"/>
            <a:r>
              <a:rPr lang="en-US" sz="2400" dirty="0">
                <a:solidFill>
                  <a:prstClr val="white"/>
                </a:solidFill>
                <a:latin typeface="Calibri (Body)"/>
              </a:rPr>
              <a:t>3.2. </a:t>
            </a:r>
            <a:r>
              <a:rPr lang="en-US" sz="2400" dirty="0" err="1">
                <a:solidFill>
                  <a:prstClr val="white"/>
                </a:solidFill>
                <a:latin typeface="Calibri (Body)"/>
              </a:rPr>
              <a:t>Hệ</a:t>
            </a:r>
            <a:r>
              <a:rPr lang="en-US" sz="2400" dirty="0">
                <a:solidFill>
                  <a:prstClr val="white"/>
                </a:solidFill>
                <a:latin typeface="Calibri (Body)"/>
              </a:rPr>
              <a:t> </a:t>
            </a:r>
            <a:r>
              <a:rPr lang="en-US" sz="2400" dirty="0" err="1">
                <a:solidFill>
                  <a:prstClr val="white"/>
                </a:solidFill>
                <a:latin typeface="Calibri (Body)"/>
              </a:rPr>
              <a:t>thống</a:t>
            </a:r>
            <a:r>
              <a:rPr lang="en-US" sz="2400" dirty="0">
                <a:solidFill>
                  <a:prstClr val="white"/>
                </a:solidFill>
                <a:latin typeface="Calibri (Body)"/>
              </a:rPr>
              <a:t> </a:t>
            </a:r>
            <a:r>
              <a:rPr lang="en-US" sz="2400" dirty="0" err="1">
                <a:solidFill>
                  <a:prstClr val="white"/>
                </a:solidFill>
                <a:latin typeface="Calibri (Body)"/>
              </a:rPr>
              <a:t>cơ</a:t>
            </a:r>
            <a:r>
              <a:rPr lang="en-US" sz="2400" dirty="0">
                <a:solidFill>
                  <a:prstClr val="white"/>
                </a:solidFill>
                <a:latin typeface="Calibri (Body)"/>
              </a:rPr>
              <a:t> </a:t>
            </a:r>
            <a:r>
              <a:rPr lang="en-US" sz="2400" dirty="0" err="1">
                <a:solidFill>
                  <a:prstClr val="white"/>
                </a:solidFill>
                <a:latin typeface="Calibri (Body)"/>
              </a:rPr>
              <a:t>quan</a:t>
            </a:r>
            <a:r>
              <a:rPr lang="en-US" sz="2400" dirty="0">
                <a:solidFill>
                  <a:prstClr val="white"/>
                </a:solidFill>
                <a:latin typeface="Calibri (Body)"/>
              </a:rPr>
              <a:t> </a:t>
            </a:r>
            <a:r>
              <a:rPr lang="en-US" sz="2400" dirty="0" err="1">
                <a:solidFill>
                  <a:prstClr val="white"/>
                </a:solidFill>
                <a:latin typeface="Calibri (Body)"/>
              </a:rPr>
              <a:t>quản</a:t>
            </a:r>
            <a:r>
              <a:rPr lang="en-US" sz="2400" dirty="0">
                <a:solidFill>
                  <a:prstClr val="white"/>
                </a:solidFill>
                <a:latin typeface="Calibri (Body)"/>
              </a:rPr>
              <a:t> </a:t>
            </a:r>
            <a:r>
              <a:rPr lang="en-US" sz="2400" dirty="0" err="1">
                <a:solidFill>
                  <a:prstClr val="white"/>
                </a:solidFill>
                <a:latin typeface="Calibri (Body)"/>
              </a:rPr>
              <a:t>lý</a:t>
            </a:r>
            <a:r>
              <a:rPr lang="en-US" sz="2400" dirty="0">
                <a:solidFill>
                  <a:prstClr val="white"/>
                </a:solidFill>
                <a:latin typeface="Calibri (Body)"/>
              </a:rPr>
              <a:t> </a:t>
            </a:r>
            <a:r>
              <a:rPr lang="en-US" sz="2400" dirty="0" err="1">
                <a:solidFill>
                  <a:prstClr val="white"/>
                </a:solidFill>
                <a:latin typeface="Calibri (Body)"/>
              </a:rPr>
              <a:t>nhà</a:t>
            </a:r>
            <a:r>
              <a:rPr lang="en-US" sz="2400" dirty="0">
                <a:solidFill>
                  <a:prstClr val="white"/>
                </a:solidFill>
                <a:latin typeface="Calibri (Body)"/>
              </a:rPr>
              <a:t> </a:t>
            </a:r>
            <a:r>
              <a:rPr lang="en-US" sz="2400" dirty="0" err="1">
                <a:solidFill>
                  <a:prstClr val="white"/>
                </a:solidFill>
                <a:latin typeface="Calibri (Body)"/>
              </a:rPr>
              <a:t>nước</a:t>
            </a:r>
            <a:endParaRPr lang="en-US" sz="2000" dirty="0">
              <a:solidFill>
                <a:prstClr val="white"/>
              </a:solidFill>
              <a:latin typeface="Calibri (Body)"/>
            </a:endParaRPr>
          </a:p>
        </p:txBody>
      </p:sp>
      <p:cxnSp>
        <p:nvCxnSpPr>
          <p:cNvPr id="36" name="Straight Connector 35">
            <a:extLst>
              <a:ext uri="{FF2B5EF4-FFF2-40B4-BE49-F238E27FC236}">
                <a16:creationId xmlns:a16="http://schemas.microsoft.com/office/drawing/2014/main" id="{C29CC117-A584-4EC1-A9E5-6DBC1C00AA91}"/>
              </a:ext>
            </a:extLst>
          </p:cNvPr>
          <p:cNvCxnSpPr>
            <a:cxnSpLocks/>
          </p:cNvCxnSpPr>
          <p:nvPr/>
        </p:nvCxnSpPr>
        <p:spPr>
          <a:xfrm>
            <a:off x="6423870" y="1174204"/>
            <a:ext cx="30366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E87A4D-3196-6D86-7CF8-2F239EF89DC3}"/>
              </a:ext>
            </a:extLst>
          </p:cNvPr>
          <p:cNvGrpSpPr/>
          <p:nvPr/>
        </p:nvGrpSpPr>
        <p:grpSpPr>
          <a:xfrm>
            <a:off x="2638463" y="1820728"/>
            <a:ext cx="2744391" cy="1313128"/>
            <a:chOff x="4736869" y="1891144"/>
            <a:chExt cx="3677662" cy="1584645"/>
          </a:xfrm>
        </p:grpSpPr>
        <p:grpSp>
          <p:nvGrpSpPr>
            <p:cNvPr id="6" name="Group 5">
              <a:extLst>
                <a:ext uri="{FF2B5EF4-FFF2-40B4-BE49-F238E27FC236}">
                  <a16:creationId xmlns:a16="http://schemas.microsoft.com/office/drawing/2014/main" id="{E90E4FA1-2001-895F-EB01-41218851ABB6}"/>
                </a:ext>
              </a:extLst>
            </p:cNvPr>
            <p:cNvGrpSpPr/>
            <p:nvPr/>
          </p:nvGrpSpPr>
          <p:grpSpPr>
            <a:xfrm>
              <a:off x="4736869" y="1891144"/>
              <a:ext cx="3677662" cy="1584645"/>
              <a:chOff x="4736869" y="1891144"/>
              <a:chExt cx="3677662" cy="1584645"/>
            </a:xfrm>
          </p:grpSpPr>
          <p:sp>
            <p:nvSpPr>
              <p:cNvPr id="29" name="Shape">
                <a:extLst>
                  <a:ext uri="{FF2B5EF4-FFF2-40B4-BE49-F238E27FC236}">
                    <a16:creationId xmlns:a16="http://schemas.microsoft.com/office/drawing/2014/main" id="{116B5FF3-3712-4496-99E4-BCC5027BB561}"/>
                  </a:ext>
                </a:extLst>
              </p:cNvPr>
              <p:cNvSpPr/>
              <p:nvPr/>
            </p:nvSpPr>
            <p:spPr>
              <a:xfrm flipH="1">
                <a:off x="4736869" y="1891144"/>
                <a:ext cx="3677662" cy="1584645"/>
              </a:xfrm>
              <a:custGeom>
                <a:avLst/>
                <a:gdLst/>
                <a:ahLst/>
                <a:cxnLst>
                  <a:cxn ang="0">
                    <a:pos x="wd2" y="hd2"/>
                  </a:cxn>
                  <a:cxn ang="5400000">
                    <a:pos x="wd2" y="hd2"/>
                  </a:cxn>
                  <a:cxn ang="10800000">
                    <a:pos x="wd2" y="hd2"/>
                  </a:cxn>
                  <a:cxn ang="16200000">
                    <a:pos x="wd2" y="hd2"/>
                  </a:cxn>
                </a:cxnLst>
                <a:rect l="0" t="0" r="r" b="b"/>
                <a:pathLst>
                  <a:path w="21600" h="21600" extrusionOk="0">
                    <a:moveTo>
                      <a:pt x="19022" y="0"/>
                    </a:moveTo>
                    <a:lnTo>
                      <a:pt x="2578" y="0"/>
                    </a:lnTo>
                    <a:cubicBezTo>
                      <a:pt x="1157" y="0"/>
                      <a:pt x="0" y="2120"/>
                      <a:pt x="0" y="4723"/>
                    </a:cubicBezTo>
                    <a:lnTo>
                      <a:pt x="0" y="16856"/>
                    </a:lnTo>
                    <a:cubicBezTo>
                      <a:pt x="0" y="19459"/>
                      <a:pt x="1157" y="21579"/>
                      <a:pt x="2578" y="21579"/>
                    </a:cubicBezTo>
                    <a:lnTo>
                      <a:pt x="9683" y="21579"/>
                    </a:lnTo>
                    <a:cubicBezTo>
                      <a:pt x="10027" y="21579"/>
                      <a:pt x="10313" y="21054"/>
                      <a:pt x="10313" y="20424"/>
                    </a:cubicBezTo>
                    <a:cubicBezTo>
                      <a:pt x="10313" y="19795"/>
                      <a:pt x="10027" y="19270"/>
                      <a:pt x="9683" y="19270"/>
                    </a:cubicBezTo>
                    <a:lnTo>
                      <a:pt x="2578" y="19270"/>
                    </a:lnTo>
                    <a:cubicBezTo>
                      <a:pt x="1845" y="19270"/>
                      <a:pt x="1260" y="18178"/>
                      <a:pt x="1260" y="16856"/>
                    </a:cubicBezTo>
                    <a:lnTo>
                      <a:pt x="1260" y="4723"/>
                    </a:lnTo>
                    <a:cubicBezTo>
                      <a:pt x="1260" y="3380"/>
                      <a:pt x="1856" y="2309"/>
                      <a:pt x="2578" y="2309"/>
                    </a:cubicBezTo>
                    <a:lnTo>
                      <a:pt x="19022" y="2309"/>
                    </a:lnTo>
                    <a:cubicBezTo>
                      <a:pt x="19755" y="2309"/>
                      <a:pt x="20340" y="3401"/>
                      <a:pt x="20340" y="4723"/>
                    </a:cubicBezTo>
                    <a:lnTo>
                      <a:pt x="20340" y="11125"/>
                    </a:lnTo>
                    <a:lnTo>
                      <a:pt x="20340" y="12385"/>
                    </a:lnTo>
                    <a:lnTo>
                      <a:pt x="20340" y="14694"/>
                    </a:lnTo>
                    <a:lnTo>
                      <a:pt x="20340" y="15701"/>
                    </a:lnTo>
                    <a:lnTo>
                      <a:pt x="20340" y="16877"/>
                    </a:lnTo>
                    <a:cubicBezTo>
                      <a:pt x="20340" y="18220"/>
                      <a:pt x="19744" y="19291"/>
                      <a:pt x="19022" y="19291"/>
                    </a:cubicBezTo>
                    <a:lnTo>
                      <a:pt x="14324" y="19291"/>
                    </a:lnTo>
                    <a:cubicBezTo>
                      <a:pt x="13682" y="19291"/>
                      <a:pt x="13155" y="18367"/>
                      <a:pt x="13132" y="17192"/>
                    </a:cubicBezTo>
                    <a:lnTo>
                      <a:pt x="11871" y="17192"/>
                    </a:lnTo>
                    <a:lnTo>
                      <a:pt x="11871" y="17591"/>
                    </a:lnTo>
                    <a:cubicBezTo>
                      <a:pt x="11871" y="19795"/>
                      <a:pt x="12857" y="21600"/>
                      <a:pt x="14060" y="21600"/>
                    </a:cubicBezTo>
                    <a:lnTo>
                      <a:pt x="19022" y="21600"/>
                    </a:lnTo>
                    <a:cubicBezTo>
                      <a:pt x="20443" y="21600"/>
                      <a:pt x="21600" y="19480"/>
                      <a:pt x="21600" y="16877"/>
                    </a:cubicBezTo>
                    <a:lnTo>
                      <a:pt x="21600" y="15701"/>
                    </a:lnTo>
                    <a:lnTo>
                      <a:pt x="21600" y="14673"/>
                    </a:lnTo>
                    <a:lnTo>
                      <a:pt x="21600" y="12364"/>
                    </a:lnTo>
                    <a:lnTo>
                      <a:pt x="21600" y="11104"/>
                    </a:lnTo>
                    <a:lnTo>
                      <a:pt x="21600" y="4702"/>
                    </a:lnTo>
                    <a:cubicBezTo>
                      <a:pt x="21600" y="2120"/>
                      <a:pt x="20443" y="0"/>
                      <a:pt x="19022" y="0"/>
                    </a:cubicBezTo>
                    <a:close/>
                  </a:path>
                </a:pathLst>
              </a:custGeom>
              <a:solidFill>
                <a:srgbClr val="92D050"/>
              </a:solidFill>
              <a:ln/>
            </p:spPr>
            <p:style>
              <a:lnRef idx="0">
                <a:schemeClr val="accent4"/>
              </a:lnRef>
              <a:fillRef idx="3">
                <a:schemeClr val="accent4"/>
              </a:fillRef>
              <a:effectRef idx="3">
                <a:schemeClr val="accent4"/>
              </a:effectRef>
              <a:fontRef idx="minor">
                <a:schemeClr val="lt1"/>
              </a:fontRef>
            </p:style>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Calibri (Body)"/>
                </a:endParaRPr>
              </a:p>
            </p:txBody>
          </p:sp>
          <p:sp>
            <p:nvSpPr>
              <p:cNvPr id="32" name="TextBox 31">
                <a:extLst>
                  <a:ext uri="{FF2B5EF4-FFF2-40B4-BE49-F238E27FC236}">
                    <a16:creationId xmlns:a16="http://schemas.microsoft.com/office/drawing/2014/main" id="{2ED7F424-7EE2-4175-9E54-5950E90059AC}"/>
                  </a:ext>
                </a:extLst>
              </p:cNvPr>
              <p:cNvSpPr txBox="1"/>
              <p:nvPr/>
            </p:nvSpPr>
            <p:spPr>
              <a:xfrm flipH="1">
                <a:off x="6299030" y="2435202"/>
                <a:ext cx="1941186" cy="523220"/>
              </a:xfrm>
              <a:prstGeom prst="rect">
                <a:avLst/>
              </a:prstGeom>
              <a:noFill/>
            </p:spPr>
            <p:txBody>
              <a:bodyPr wrap="square" lIns="0" rIns="0" rtlCol="0" anchor="ctr">
                <a:spAutoFit/>
              </a:bodyPr>
              <a:lstStyle/>
              <a:p>
                <a:pPr algn="ctr"/>
                <a:r>
                  <a:rPr lang="en-US" sz="2800" noProof="1">
                    <a:ln w="0"/>
                    <a:solidFill>
                      <a:schemeClr val="accent6">
                        <a:lumMod val="75000"/>
                      </a:schemeClr>
                    </a:solidFill>
                    <a:effectLst>
                      <a:outerShdw blurRad="38100" dist="25400" dir="5400000" algn="ctr" rotWithShape="0">
                        <a:srgbClr val="6E747A">
                          <a:alpha val="43000"/>
                        </a:srgbClr>
                      </a:outerShdw>
                    </a:effectLst>
                    <a:latin typeface="Calibri (Body)"/>
                  </a:rPr>
                  <a:t>Chính phủ</a:t>
                </a:r>
              </a:p>
            </p:txBody>
          </p:sp>
        </p:grpSp>
        <p:pic>
          <p:nvPicPr>
            <p:cNvPr id="38" name="Picture 37">
              <a:extLst>
                <a:ext uri="{FF2B5EF4-FFF2-40B4-BE49-F238E27FC236}">
                  <a16:creationId xmlns:a16="http://schemas.microsoft.com/office/drawing/2014/main" id="{661DA087-F412-4E30-8B69-209B928878FF}"/>
                </a:ext>
              </a:extLst>
            </p:cNvPr>
            <p:cNvPicPr>
              <a:picLocks noChangeAspect="1"/>
            </p:cNvPicPr>
            <p:nvPr/>
          </p:nvPicPr>
          <p:blipFill>
            <a:blip r:embed="rId2"/>
            <a:stretch>
              <a:fillRect/>
            </a:stretch>
          </p:blipFill>
          <p:spPr>
            <a:xfrm>
              <a:off x="5139541" y="2092436"/>
              <a:ext cx="639502" cy="639502"/>
            </a:xfrm>
            <a:prstGeom prst="rect">
              <a:avLst/>
            </a:prstGeom>
          </p:spPr>
        </p:pic>
      </p:grpSp>
      <p:grpSp>
        <p:nvGrpSpPr>
          <p:cNvPr id="15" name="Group 14">
            <a:extLst>
              <a:ext uri="{FF2B5EF4-FFF2-40B4-BE49-F238E27FC236}">
                <a16:creationId xmlns:a16="http://schemas.microsoft.com/office/drawing/2014/main" id="{11BB0E33-A435-B0B9-199B-DF17C9822B79}"/>
              </a:ext>
            </a:extLst>
          </p:cNvPr>
          <p:cNvGrpSpPr/>
          <p:nvPr/>
        </p:nvGrpSpPr>
        <p:grpSpPr>
          <a:xfrm>
            <a:off x="933854" y="2551213"/>
            <a:ext cx="3031658" cy="1313279"/>
            <a:chOff x="2685980" y="2762865"/>
            <a:chExt cx="3733567" cy="1591119"/>
          </a:xfrm>
        </p:grpSpPr>
        <p:grpSp>
          <p:nvGrpSpPr>
            <p:cNvPr id="8" name="Group 7">
              <a:extLst>
                <a:ext uri="{FF2B5EF4-FFF2-40B4-BE49-F238E27FC236}">
                  <a16:creationId xmlns:a16="http://schemas.microsoft.com/office/drawing/2014/main" id="{23744215-2E3E-8AB5-7B90-66F17C433426}"/>
                </a:ext>
              </a:extLst>
            </p:cNvPr>
            <p:cNvGrpSpPr/>
            <p:nvPr/>
          </p:nvGrpSpPr>
          <p:grpSpPr>
            <a:xfrm>
              <a:off x="2685980" y="2762865"/>
              <a:ext cx="3733567" cy="1591119"/>
              <a:chOff x="2685980" y="2762865"/>
              <a:chExt cx="3733567" cy="1591119"/>
            </a:xfrm>
          </p:grpSpPr>
          <p:grpSp>
            <p:nvGrpSpPr>
              <p:cNvPr id="3" name="Group 2">
                <a:extLst>
                  <a:ext uri="{FF2B5EF4-FFF2-40B4-BE49-F238E27FC236}">
                    <a16:creationId xmlns:a16="http://schemas.microsoft.com/office/drawing/2014/main" id="{DCF932C0-C1C6-CC73-FE98-378672CD8243}"/>
                  </a:ext>
                </a:extLst>
              </p:cNvPr>
              <p:cNvGrpSpPr/>
              <p:nvPr/>
            </p:nvGrpSpPr>
            <p:grpSpPr>
              <a:xfrm>
                <a:off x="2685980" y="2762865"/>
                <a:ext cx="3733567" cy="1591119"/>
                <a:chOff x="2685980" y="2762865"/>
                <a:chExt cx="3733567" cy="1591119"/>
              </a:xfrm>
              <a:solidFill>
                <a:schemeClr val="accent4">
                  <a:lumMod val="60000"/>
                  <a:lumOff val="40000"/>
                </a:schemeClr>
              </a:solidFill>
            </p:grpSpPr>
            <p:sp>
              <p:nvSpPr>
                <p:cNvPr id="28" name="Shape">
                  <a:extLst>
                    <a:ext uri="{FF2B5EF4-FFF2-40B4-BE49-F238E27FC236}">
                      <a16:creationId xmlns:a16="http://schemas.microsoft.com/office/drawing/2014/main" id="{73E4FEAC-B84D-41CA-AC69-E387CF13B8FB}"/>
                    </a:ext>
                  </a:extLst>
                </p:cNvPr>
                <p:cNvSpPr/>
                <p:nvPr/>
              </p:nvSpPr>
              <p:spPr>
                <a:xfrm flipH="1">
                  <a:off x="2685980" y="2770880"/>
                  <a:ext cx="3677680" cy="1583104"/>
                </a:xfrm>
                <a:custGeom>
                  <a:avLst/>
                  <a:gdLst/>
                  <a:ahLst/>
                  <a:cxnLst>
                    <a:cxn ang="0">
                      <a:pos x="wd2" y="hd2"/>
                    </a:cxn>
                    <a:cxn ang="5400000">
                      <a:pos x="wd2" y="hd2"/>
                    </a:cxn>
                    <a:cxn ang="10800000">
                      <a:pos x="wd2" y="hd2"/>
                    </a:cxn>
                    <a:cxn ang="16200000">
                      <a:pos x="wd2" y="hd2"/>
                    </a:cxn>
                  </a:cxnLst>
                  <a:rect l="0" t="0" r="r" b="b"/>
                  <a:pathLst>
                    <a:path w="21589" h="21600" extrusionOk="0">
                      <a:moveTo>
                        <a:pt x="19012" y="0"/>
                      </a:moveTo>
                      <a:lnTo>
                        <a:pt x="9941" y="0"/>
                      </a:lnTo>
                      <a:lnTo>
                        <a:pt x="9941" y="2311"/>
                      </a:lnTo>
                      <a:lnTo>
                        <a:pt x="19012" y="2311"/>
                      </a:lnTo>
                      <a:cubicBezTo>
                        <a:pt x="19745" y="2311"/>
                        <a:pt x="20329" y="3404"/>
                        <a:pt x="20329" y="4728"/>
                      </a:cubicBezTo>
                      <a:lnTo>
                        <a:pt x="20329" y="16872"/>
                      </a:lnTo>
                      <a:cubicBezTo>
                        <a:pt x="20329" y="18217"/>
                        <a:pt x="19733" y="19289"/>
                        <a:pt x="19012" y="19289"/>
                      </a:cubicBezTo>
                      <a:lnTo>
                        <a:pt x="2577" y="19289"/>
                      </a:lnTo>
                      <a:cubicBezTo>
                        <a:pt x="1844" y="19289"/>
                        <a:pt x="1260" y="18196"/>
                        <a:pt x="1260" y="16872"/>
                      </a:cubicBezTo>
                      <a:lnTo>
                        <a:pt x="1260" y="12838"/>
                      </a:lnTo>
                      <a:cubicBezTo>
                        <a:pt x="1260" y="12187"/>
                        <a:pt x="962" y="11661"/>
                        <a:pt x="607" y="11682"/>
                      </a:cubicBezTo>
                      <a:cubicBezTo>
                        <a:pt x="263" y="11704"/>
                        <a:pt x="0" y="12208"/>
                        <a:pt x="0" y="12838"/>
                      </a:cubicBezTo>
                      <a:lnTo>
                        <a:pt x="0" y="16872"/>
                      </a:lnTo>
                      <a:cubicBezTo>
                        <a:pt x="0" y="19478"/>
                        <a:pt x="1157" y="21600"/>
                        <a:pt x="2577" y="21600"/>
                      </a:cubicBezTo>
                      <a:lnTo>
                        <a:pt x="19012" y="21600"/>
                      </a:lnTo>
                      <a:cubicBezTo>
                        <a:pt x="20432" y="21600"/>
                        <a:pt x="21589" y="19478"/>
                        <a:pt x="21589" y="16872"/>
                      </a:cubicBezTo>
                      <a:lnTo>
                        <a:pt x="21589" y="4728"/>
                      </a:lnTo>
                      <a:cubicBezTo>
                        <a:pt x="21600" y="2122"/>
                        <a:pt x="20443" y="0"/>
                        <a:pt x="19012" y="0"/>
                      </a:cubicBezTo>
                      <a:close/>
                    </a:path>
                  </a:pathLst>
                </a:custGeom>
                <a:grpFill/>
                <a:ln/>
              </p:spPr>
              <p:style>
                <a:lnRef idx="0">
                  <a:schemeClr val="accent2"/>
                </a:lnRef>
                <a:fillRef idx="3">
                  <a:schemeClr val="accent2"/>
                </a:fillRef>
                <a:effectRef idx="3">
                  <a:schemeClr val="accent2"/>
                </a:effectRef>
                <a:fontRef idx="minor">
                  <a:schemeClr val="lt1"/>
                </a:fontRef>
              </p:style>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Calibri (Body)"/>
                  </a:endParaRPr>
                </a:p>
              </p:txBody>
            </p:sp>
            <p:sp>
              <p:nvSpPr>
                <p:cNvPr id="31" name="Shape">
                  <a:extLst>
                    <a:ext uri="{FF2B5EF4-FFF2-40B4-BE49-F238E27FC236}">
                      <a16:creationId xmlns:a16="http://schemas.microsoft.com/office/drawing/2014/main" id="{A8AB5641-442D-4864-8802-80A0CE3253F7}"/>
                    </a:ext>
                  </a:extLst>
                </p:cNvPr>
                <p:cNvSpPr/>
                <p:nvPr/>
              </p:nvSpPr>
              <p:spPr>
                <a:xfrm flipH="1">
                  <a:off x="5012864" y="2762865"/>
                  <a:ext cx="1406683" cy="324939"/>
                </a:xfrm>
                <a:custGeom>
                  <a:avLst/>
                  <a:gdLst/>
                  <a:ahLst/>
                  <a:cxnLst>
                    <a:cxn ang="0">
                      <a:pos x="wd2" y="hd2"/>
                    </a:cxn>
                    <a:cxn ang="5400000">
                      <a:pos x="wd2" y="hd2"/>
                    </a:cxn>
                    <a:cxn ang="10800000">
                      <a:pos x="wd2" y="hd2"/>
                    </a:cxn>
                    <a:cxn ang="16200000">
                      <a:pos x="wd2" y="hd2"/>
                    </a:cxn>
                  </a:cxnLst>
                  <a:rect l="0" t="0" r="r" b="b"/>
                  <a:pathLst>
                    <a:path w="21600" h="21600" extrusionOk="0">
                      <a:moveTo>
                        <a:pt x="6741" y="0"/>
                      </a:moveTo>
                      <a:cubicBezTo>
                        <a:pt x="3176" y="0"/>
                        <a:pt x="240" y="9520"/>
                        <a:pt x="0" y="21600"/>
                      </a:cubicBezTo>
                      <a:lnTo>
                        <a:pt x="3325" y="21600"/>
                      </a:lnTo>
                      <a:cubicBezTo>
                        <a:pt x="3535" y="15765"/>
                        <a:pt x="4973" y="11261"/>
                        <a:pt x="6741" y="11261"/>
                      </a:cubicBezTo>
                      <a:lnTo>
                        <a:pt x="21600" y="11261"/>
                      </a:lnTo>
                      <a:lnTo>
                        <a:pt x="21600" y="0"/>
                      </a:lnTo>
                      <a:lnTo>
                        <a:pt x="6741" y="0"/>
                      </a:lnTo>
                      <a:close/>
                    </a:path>
                  </a:pathLst>
                </a:custGeom>
                <a:grpFill/>
                <a:ln/>
              </p:spPr>
              <p:style>
                <a:lnRef idx="0">
                  <a:schemeClr val="accent2"/>
                </a:lnRef>
                <a:fillRef idx="3">
                  <a:schemeClr val="accent2"/>
                </a:fillRef>
                <a:effectRef idx="3">
                  <a:schemeClr val="accent2"/>
                </a:effectRef>
                <a:fontRef idx="minor">
                  <a:schemeClr val="lt1"/>
                </a:fontRef>
              </p:style>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Calibri (Body)"/>
                  </a:endParaRPr>
                </a:p>
              </p:txBody>
            </p:sp>
          </p:grpSp>
          <p:sp>
            <p:nvSpPr>
              <p:cNvPr id="37" name="TextBox 36">
                <a:extLst>
                  <a:ext uri="{FF2B5EF4-FFF2-40B4-BE49-F238E27FC236}">
                    <a16:creationId xmlns:a16="http://schemas.microsoft.com/office/drawing/2014/main" id="{09861FA4-572D-45F6-878C-1B941F6C3A1D}"/>
                  </a:ext>
                </a:extLst>
              </p:cNvPr>
              <p:cNvSpPr txBox="1"/>
              <p:nvPr/>
            </p:nvSpPr>
            <p:spPr>
              <a:xfrm flipH="1">
                <a:off x="2993820" y="3085378"/>
                <a:ext cx="1844947" cy="954107"/>
              </a:xfrm>
              <a:prstGeom prst="rect">
                <a:avLst/>
              </a:prstGeom>
              <a:noFill/>
            </p:spPr>
            <p:txBody>
              <a:bodyPr wrap="square" lIns="0" rIns="0" rtlCol="0" anchor="ctr">
                <a:spAutoFit/>
              </a:bodyPr>
              <a:lstStyle/>
              <a:p>
                <a:pPr algn="ctr"/>
                <a:r>
                  <a:rPr lang="en-US" sz="2800" noProof="1">
                    <a:ln w="0"/>
                    <a:solidFill>
                      <a:schemeClr val="accent4">
                        <a:lumMod val="75000"/>
                      </a:schemeClr>
                    </a:solidFill>
                    <a:effectLst>
                      <a:outerShdw blurRad="38100" dist="25400" dir="5400000" algn="ctr" rotWithShape="0">
                        <a:srgbClr val="6E747A">
                          <a:alpha val="43000"/>
                        </a:srgbClr>
                      </a:outerShdw>
                    </a:effectLst>
                    <a:latin typeface="Calibri (Body)"/>
                  </a:rPr>
                  <a:t>Ủy ban nhân dân</a:t>
                </a:r>
              </a:p>
            </p:txBody>
          </p:sp>
        </p:grpSp>
        <p:pic>
          <p:nvPicPr>
            <p:cNvPr id="41" name="Picture 40" descr="Civil right ">
              <a:extLst>
                <a:ext uri="{FF2B5EF4-FFF2-40B4-BE49-F238E27FC236}">
                  <a16:creationId xmlns:a16="http://schemas.microsoft.com/office/drawing/2014/main" id="{F6EE427C-9E50-48C8-8ABD-D1A359925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55" y="3520369"/>
              <a:ext cx="660671" cy="645482"/>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D4DE90FB-3E17-49F1-8847-3A7748CCD4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717" y="3047524"/>
            <a:ext cx="4687635" cy="1947073"/>
          </a:xfrm>
          <a:prstGeom prst="rect">
            <a:avLst/>
          </a:prstGeom>
          <a:ln>
            <a:noFill/>
          </a:ln>
          <a:effectLst>
            <a:softEdge rad="112500"/>
          </a:effectLst>
        </p:spPr>
      </p:pic>
      <p:sp>
        <p:nvSpPr>
          <p:cNvPr id="16" name="TextBox 15"/>
          <p:cNvSpPr txBox="1"/>
          <p:nvPr/>
        </p:nvSpPr>
        <p:spPr>
          <a:xfrm>
            <a:off x="447258" y="4272677"/>
            <a:ext cx="6280272" cy="2585323"/>
          </a:xfrm>
          <a:prstGeom prst="rect">
            <a:avLst/>
          </a:prstGeom>
          <a:noFill/>
        </p:spPr>
        <p:txBody>
          <a:bodyPr wrap="square" rtlCol="0">
            <a:spAutoFit/>
          </a:bodyPr>
          <a:lstStyle/>
          <a:p>
            <a:pPr lvl="0"/>
            <a:r>
              <a:rPr lang="en-US" sz="2400" dirty="0" err="1"/>
              <a:t>Là</a:t>
            </a:r>
            <a:r>
              <a:rPr lang="en-US" sz="2400" dirty="0"/>
              <a:t> </a:t>
            </a:r>
            <a:r>
              <a:rPr lang="en-US" sz="2400" dirty="0" err="1"/>
              <a:t>cơ</a:t>
            </a:r>
            <a:r>
              <a:rPr lang="en-US" sz="2400" dirty="0"/>
              <a:t> </a:t>
            </a:r>
            <a:r>
              <a:rPr lang="en-US" sz="2400" dirty="0" err="1"/>
              <a:t>quan</a:t>
            </a:r>
            <a:r>
              <a:rPr lang="en-US" sz="2400" dirty="0"/>
              <a:t> </a:t>
            </a:r>
            <a:r>
              <a:rPr lang="en-US" sz="2400" dirty="0" err="1"/>
              <a:t>chấp</a:t>
            </a:r>
            <a:r>
              <a:rPr lang="en-US" sz="2400" dirty="0"/>
              <a:t> </a:t>
            </a:r>
            <a:r>
              <a:rPr lang="en-US" sz="2400" dirty="0" err="1"/>
              <a:t>hành</a:t>
            </a:r>
            <a:r>
              <a:rPr lang="en-US" sz="2400" dirty="0"/>
              <a:t> </a:t>
            </a:r>
            <a:r>
              <a:rPr lang="en-US" sz="2400" dirty="0" err="1"/>
              <a:t>của</a:t>
            </a:r>
            <a:r>
              <a:rPr lang="en-US" sz="2400" dirty="0"/>
              <a:t> </a:t>
            </a:r>
            <a:r>
              <a:rPr lang="en-US" sz="2400" dirty="0" err="1"/>
              <a:t>Hội</a:t>
            </a:r>
            <a:r>
              <a:rPr lang="en-US" sz="2400" dirty="0"/>
              <a:t> </a:t>
            </a:r>
            <a:r>
              <a:rPr lang="en-US" sz="2400" dirty="0" err="1"/>
              <a:t>đồng</a:t>
            </a:r>
            <a:r>
              <a:rPr lang="en-US" sz="2400" dirty="0"/>
              <a:t> </a:t>
            </a:r>
            <a:r>
              <a:rPr lang="en-US" sz="2400" dirty="0" err="1"/>
              <a:t>nhân</a:t>
            </a:r>
            <a:r>
              <a:rPr lang="en-US" sz="2400" dirty="0"/>
              <a:t> </a:t>
            </a:r>
            <a:r>
              <a:rPr lang="en-US" sz="2400" dirty="0" err="1"/>
              <a:t>dân</a:t>
            </a:r>
            <a:r>
              <a:rPr lang="en-US" sz="2400" dirty="0"/>
              <a:t> </a:t>
            </a:r>
            <a:r>
              <a:rPr lang="en-US" sz="2400" dirty="0" err="1"/>
              <a:t>cùng</a:t>
            </a:r>
            <a:r>
              <a:rPr lang="en-US" sz="2400" dirty="0"/>
              <a:t> </a:t>
            </a:r>
            <a:r>
              <a:rPr lang="en-US" sz="2400" dirty="0" err="1"/>
              <a:t>cấp</a:t>
            </a:r>
            <a:r>
              <a:rPr lang="en-US" sz="2400" dirty="0"/>
              <a:t>, </a:t>
            </a:r>
            <a:r>
              <a:rPr lang="en-US" sz="2400" dirty="0" err="1"/>
              <a:t>chịu</a:t>
            </a:r>
            <a:r>
              <a:rPr lang="en-US" sz="2400" dirty="0"/>
              <a:t> </a:t>
            </a:r>
            <a:r>
              <a:rPr lang="en-US" sz="2400" dirty="0" err="1"/>
              <a:t>trách</a:t>
            </a:r>
            <a:r>
              <a:rPr lang="en-US" sz="2400" dirty="0"/>
              <a:t> </a:t>
            </a:r>
            <a:r>
              <a:rPr lang="en-US" sz="2400" dirty="0" err="1"/>
              <a:t>nhiệm</a:t>
            </a:r>
            <a:r>
              <a:rPr lang="en-US" sz="2400" dirty="0"/>
              <a:t> </a:t>
            </a:r>
            <a:r>
              <a:rPr lang="en-US" sz="2400" dirty="0" err="1"/>
              <a:t>trước</a:t>
            </a:r>
            <a:r>
              <a:rPr lang="en-US" sz="2400" dirty="0"/>
              <a:t> </a:t>
            </a:r>
            <a:r>
              <a:rPr lang="en-US" sz="2400" dirty="0" err="1"/>
              <a:t>Hội</a:t>
            </a:r>
            <a:r>
              <a:rPr lang="en-US" sz="2400" dirty="0"/>
              <a:t> </a:t>
            </a:r>
            <a:r>
              <a:rPr lang="en-US" sz="2400" dirty="0" err="1"/>
              <a:t>đồng</a:t>
            </a:r>
            <a:r>
              <a:rPr lang="en-US" sz="2400" dirty="0"/>
              <a:t> </a:t>
            </a:r>
            <a:r>
              <a:rPr lang="en-US" sz="2400" dirty="0" err="1"/>
              <a:t>nhân</a:t>
            </a:r>
            <a:r>
              <a:rPr lang="en-US" sz="2400" dirty="0"/>
              <a:t> </a:t>
            </a:r>
            <a:r>
              <a:rPr lang="en-US" sz="2400" dirty="0" err="1"/>
              <a:t>dân</a:t>
            </a:r>
            <a:r>
              <a:rPr lang="en-US" sz="2400" dirty="0"/>
              <a:t> </a:t>
            </a:r>
            <a:r>
              <a:rPr lang="en-US" sz="2400" dirty="0" err="1"/>
              <a:t>cùng</a:t>
            </a:r>
            <a:r>
              <a:rPr lang="en-US" sz="2400" dirty="0"/>
              <a:t> </a:t>
            </a:r>
            <a:r>
              <a:rPr lang="en-US" sz="2400" dirty="0" err="1"/>
              <a:t>cấp</a:t>
            </a:r>
            <a:r>
              <a:rPr lang="en-US" sz="2400" dirty="0"/>
              <a:t> </a:t>
            </a:r>
            <a:r>
              <a:rPr lang="en-US" sz="2400" dirty="0" err="1"/>
              <a:t>và</a:t>
            </a:r>
            <a:r>
              <a:rPr lang="en-US" sz="2400" dirty="0"/>
              <a:t> </a:t>
            </a:r>
            <a:r>
              <a:rPr lang="en-US" sz="2400" dirty="0" err="1"/>
              <a:t>cơ</a:t>
            </a:r>
            <a:r>
              <a:rPr lang="en-US" sz="2400" dirty="0"/>
              <a:t> </a:t>
            </a:r>
            <a:r>
              <a:rPr lang="en-US" sz="2400" dirty="0" err="1"/>
              <a:t>quan</a:t>
            </a:r>
            <a:r>
              <a:rPr lang="en-US" sz="2400" dirty="0"/>
              <a:t> </a:t>
            </a:r>
            <a:r>
              <a:rPr lang="en-US" sz="2400" dirty="0" err="1"/>
              <a:t>nhà</a:t>
            </a:r>
            <a:r>
              <a:rPr lang="en-US" sz="2400" dirty="0"/>
              <a:t> </a:t>
            </a:r>
            <a:r>
              <a:rPr lang="en-US" sz="2400" dirty="0" err="1"/>
              <a:t>nước</a:t>
            </a:r>
            <a:r>
              <a:rPr lang="en-US" sz="2400" dirty="0"/>
              <a:t> </a:t>
            </a:r>
            <a:r>
              <a:rPr lang="en-US" sz="2400" dirty="0" err="1"/>
              <a:t>cấp</a:t>
            </a:r>
            <a:r>
              <a:rPr lang="en-US" sz="2400" dirty="0"/>
              <a:t> </a:t>
            </a:r>
            <a:r>
              <a:rPr lang="en-US" sz="2400" dirty="0" err="1"/>
              <a:t>trên</a:t>
            </a:r>
            <a:r>
              <a:rPr lang="en-US" sz="2400" dirty="0"/>
              <a:t>.</a:t>
            </a:r>
          </a:p>
          <a:p>
            <a:r>
              <a:rPr lang="en-US" sz="2400" dirty="0" err="1"/>
              <a:t>Chức</a:t>
            </a:r>
            <a:r>
              <a:rPr lang="en-US" sz="2400" dirty="0"/>
              <a:t> </a:t>
            </a:r>
            <a:r>
              <a:rPr lang="en-US" sz="2400" dirty="0" err="1"/>
              <a:t>năng</a:t>
            </a:r>
            <a:r>
              <a:rPr lang="en-US" sz="2400" dirty="0"/>
              <a:t>: </a:t>
            </a:r>
            <a:r>
              <a:rPr lang="en-US" sz="2400" dirty="0" err="1"/>
              <a:t>quản</a:t>
            </a:r>
            <a:r>
              <a:rPr lang="en-US" sz="2400" dirty="0"/>
              <a:t> </a:t>
            </a:r>
            <a:r>
              <a:rPr lang="en-US" sz="2400" dirty="0" err="1"/>
              <a:t>lý</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lĩnh</a:t>
            </a:r>
            <a:r>
              <a:rPr lang="en-US" sz="2400" dirty="0"/>
              <a:t> </a:t>
            </a:r>
            <a:r>
              <a:rPr lang="en-US" sz="2400" dirty="0" err="1"/>
              <a:t>vực</a:t>
            </a:r>
            <a:r>
              <a:rPr lang="en-US" sz="2400" dirty="0"/>
              <a:t> </a:t>
            </a:r>
            <a:r>
              <a:rPr lang="en-US" sz="2400" dirty="0" err="1"/>
              <a:t>của</a:t>
            </a:r>
            <a:r>
              <a:rPr lang="en-US" sz="2400" dirty="0"/>
              <a:t> </a:t>
            </a:r>
            <a:r>
              <a:rPr lang="en-US" sz="2400" dirty="0" err="1"/>
              <a:t>đời</a:t>
            </a:r>
            <a:r>
              <a:rPr lang="en-US" sz="2400" dirty="0"/>
              <a:t> </a:t>
            </a:r>
            <a:r>
              <a:rPr lang="en-US" sz="2400" dirty="0" err="1"/>
              <a:t>sống</a:t>
            </a:r>
            <a:r>
              <a:rPr lang="en-US" sz="2400" dirty="0"/>
              <a:t> </a:t>
            </a:r>
            <a:r>
              <a:rPr lang="en-US" sz="2400" dirty="0" err="1"/>
              <a:t>xã</a:t>
            </a:r>
            <a:r>
              <a:rPr lang="en-US" sz="2400" dirty="0"/>
              <a:t> </a:t>
            </a:r>
            <a:r>
              <a:rPr lang="en-US" sz="2400" dirty="0" err="1"/>
              <a:t>hội</a:t>
            </a:r>
            <a:r>
              <a:rPr lang="en-US" sz="2400" dirty="0"/>
              <a:t>; </a:t>
            </a:r>
            <a:r>
              <a:rPr lang="en-US" sz="2400" dirty="0" err="1"/>
              <a:t>bị</a:t>
            </a:r>
            <a:r>
              <a:rPr lang="en-US" sz="2400" dirty="0"/>
              <a:t> </a:t>
            </a:r>
            <a:r>
              <a:rPr lang="en-US" sz="2400" dirty="0" err="1"/>
              <a:t>giới</a:t>
            </a:r>
            <a:r>
              <a:rPr lang="en-US" sz="2400" dirty="0"/>
              <a:t> </a:t>
            </a:r>
            <a:r>
              <a:rPr lang="en-US" sz="2400" dirty="0" err="1"/>
              <a:t>hạn</a:t>
            </a:r>
            <a:r>
              <a:rPr lang="en-US" sz="2400" dirty="0"/>
              <a:t> </a:t>
            </a:r>
            <a:r>
              <a:rPr lang="en-US" sz="2400" dirty="0" err="1"/>
              <a:t>bởi</a:t>
            </a:r>
            <a:r>
              <a:rPr lang="en-US" sz="2400" dirty="0"/>
              <a:t> </a:t>
            </a:r>
            <a:r>
              <a:rPr lang="en-US" sz="2400" dirty="0" err="1"/>
              <a:t>đơn</a:t>
            </a:r>
            <a:r>
              <a:rPr lang="en-US" sz="2400" dirty="0"/>
              <a:t> </a:t>
            </a:r>
            <a:r>
              <a:rPr lang="en-US" sz="2400" dirty="0" err="1"/>
              <a:t>vị</a:t>
            </a:r>
            <a:r>
              <a:rPr lang="en-US" sz="2400" dirty="0"/>
              <a:t> </a:t>
            </a:r>
            <a:r>
              <a:rPr lang="en-US" sz="2400" dirty="0" err="1"/>
              <a:t>hành</a:t>
            </a:r>
            <a:r>
              <a:rPr lang="en-US" sz="2400" dirty="0"/>
              <a:t> </a:t>
            </a:r>
            <a:r>
              <a:rPr lang="en-US" sz="2400" dirty="0" err="1"/>
              <a:t>chính</a:t>
            </a:r>
            <a:r>
              <a:rPr lang="en-US" sz="2400" dirty="0"/>
              <a:t> </a:t>
            </a:r>
            <a:r>
              <a:rPr lang="en-US" sz="2400" dirty="0" err="1"/>
              <a:t>lãnh</a:t>
            </a:r>
            <a:r>
              <a:rPr lang="en-US" sz="2400" dirty="0"/>
              <a:t> </a:t>
            </a:r>
            <a:r>
              <a:rPr lang="en-US" sz="2400" dirty="0" err="1"/>
              <a:t>thổ</a:t>
            </a:r>
            <a:r>
              <a:rPr lang="en-US" sz="2400" dirty="0"/>
              <a:t>.</a:t>
            </a:r>
          </a:p>
          <a:p>
            <a:endParaRPr lang="en-US" dirty="0"/>
          </a:p>
        </p:txBody>
      </p:sp>
      <p:grpSp>
        <p:nvGrpSpPr>
          <p:cNvPr id="20" name="Group 19"/>
          <p:cNvGrpSpPr/>
          <p:nvPr/>
        </p:nvGrpSpPr>
        <p:grpSpPr>
          <a:xfrm>
            <a:off x="5624741" y="1394309"/>
            <a:ext cx="6406457" cy="1569660"/>
            <a:chOff x="5579828" y="1721623"/>
            <a:chExt cx="6406457" cy="1569660"/>
          </a:xfrm>
        </p:grpSpPr>
        <p:sp>
          <p:nvSpPr>
            <p:cNvPr id="5" name="TextBox 4"/>
            <p:cNvSpPr txBox="1"/>
            <p:nvPr/>
          </p:nvSpPr>
          <p:spPr>
            <a:xfrm>
              <a:off x="6139206" y="1721623"/>
              <a:ext cx="5847079" cy="1569660"/>
            </a:xfrm>
            <a:prstGeom prst="rect">
              <a:avLst/>
            </a:prstGeom>
            <a:noFill/>
          </p:spPr>
          <p:txBody>
            <a:bodyPr wrap="square" rtlCol="0">
              <a:spAutoFit/>
            </a:bodyPr>
            <a:lstStyle/>
            <a:p>
              <a:r>
                <a:rPr lang="en-US" sz="2400" dirty="0" err="1"/>
                <a:t>Là</a:t>
              </a:r>
              <a:r>
                <a:rPr lang="en-US" sz="2400" dirty="0"/>
                <a:t> </a:t>
              </a:r>
              <a:r>
                <a:rPr lang="en-US" sz="2400" dirty="0" err="1"/>
                <a:t>cơ</a:t>
              </a:r>
              <a:r>
                <a:rPr lang="en-US" sz="2400" dirty="0"/>
                <a:t> </a:t>
              </a:r>
              <a:r>
                <a:rPr lang="en-US" sz="2400" dirty="0" err="1"/>
                <a:t>quan</a:t>
              </a:r>
              <a:r>
                <a:rPr lang="en-US" sz="2400" dirty="0"/>
                <a:t> </a:t>
              </a:r>
              <a:r>
                <a:rPr lang="en-US" sz="2400" dirty="0" err="1"/>
                <a:t>hành</a:t>
              </a:r>
              <a:r>
                <a:rPr lang="en-US" sz="2400" dirty="0"/>
                <a:t> </a:t>
              </a:r>
              <a:r>
                <a:rPr lang="en-US" sz="2400" dirty="0" err="1"/>
                <a:t>chính</a:t>
              </a:r>
              <a:r>
                <a:rPr lang="en-US" sz="2400" dirty="0"/>
                <a:t> </a:t>
              </a:r>
              <a:r>
                <a:rPr lang="en-US" sz="2400" dirty="0" err="1"/>
                <a:t>cao</a:t>
              </a:r>
              <a:r>
                <a:rPr lang="en-US" sz="2400" dirty="0"/>
                <a:t> </a:t>
              </a:r>
              <a:r>
                <a:rPr lang="en-US" sz="2400" dirty="0" err="1"/>
                <a:t>nhất</a:t>
              </a:r>
              <a:r>
                <a:rPr lang="en-US" sz="2400" dirty="0"/>
                <a:t>, </a:t>
              </a:r>
              <a:r>
                <a:rPr lang="en-US" sz="2400" dirty="0" err="1"/>
                <a:t>cơ</a:t>
              </a:r>
              <a:r>
                <a:rPr lang="en-US" sz="2400" dirty="0"/>
                <a:t> </a:t>
              </a:r>
              <a:r>
                <a:rPr lang="en-US" sz="2400" dirty="0" err="1"/>
                <a:t>quan</a:t>
              </a:r>
              <a:r>
                <a:rPr lang="en-US" sz="2400" dirty="0"/>
                <a:t> </a:t>
              </a:r>
              <a:r>
                <a:rPr lang="en-US" sz="2400" dirty="0" err="1"/>
                <a:t>chấp</a:t>
              </a:r>
              <a:r>
                <a:rPr lang="en-US" sz="2400" dirty="0"/>
                <a:t> </a:t>
              </a:r>
              <a:r>
                <a:rPr lang="en-US" sz="2400" dirty="0" err="1"/>
                <a:t>hành</a:t>
              </a:r>
              <a:r>
                <a:rPr lang="en-US" sz="2400" dirty="0"/>
                <a:t> </a:t>
              </a:r>
              <a:r>
                <a:rPr lang="en-US" sz="2400" dirty="0" err="1"/>
                <a:t>của</a:t>
              </a:r>
              <a:r>
                <a:rPr lang="en-US" sz="2400" dirty="0"/>
                <a:t> </a:t>
              </a:r>
              <a:r>
                <a:rPr lang="en-US" sz="2400" dirty="0" err="1"/>
                <a:t>Quốc</a:t>
              </a:r>
              <a:r>
                <a:rPr lang="en-US" sz="2400" dirty="0"/>
                <a:t> </a:t>
              </a:r>
              <a:r>
                <a:rPr lang="en-US" sz="2400" dirty="0" err="1"/>
                <a:t>hội</a:t>
              </a:r>
              <a:r>
                <a:rPr lang="en-US" sz="2400" dirty="0"/>
                <a:t>, </a:t>
              </a:r>
              <a:r>
                <a:rPr lang="en-US" sz="2400" dirty="0" err="1"/>
                <a:t>chịu</a:t>
              </a:r>
              <a:r>
                <a:rPr lang="en-US" sz="2400" dirty="0"/>
                <a:t> </a:t>
              </a:r>
              <a:r>
                <a:rPr lang="en-US" sz="2400" dirty="0" err="1"/>
                <a:t>trách</a:t>
              </a:r>
              <a:r>
                <a:rPr lang="en-US" sz="2400" dirty="0"/>
                <a:t> </a:t>
              </a:r>
              <a:r>
                <a:rPr lang="en-US" sz="2400" dirty="0" err="1"/>
                <a:t>nhiệm</a:t>
              </a:r>
              <a:r>
                <a:rPr lang="en-US" sz="2400" dirty="0"/>
                <a:t> </a:t>
              </a:r>
              <a:r>
                <a:rPr lang="en-US" sz="2400" dirty="0" err="1"/>
                <a:t>trước</a:t>
              </a:r>
              <a:r>
                <a:rPr lang="en-US" sz="2400" dirty="0"/>
                <a:t> </a:t>
              </a:r>
              <a:r>
                <a:rPr lang="en-US" sz="2400" dirty="0" err="1"/>
                <a:t>Quốc</a:t>
              </a:r>
              <a:r>
                <a:rPr lang="en-US" sz="2400" dirty="0"/>
                <a:t> </a:t>
              </a:r>
              <a:r>
                <a:rPr lang="en-US" sz="2400" dirty="0" err="1"/>
                <a:t>hội</a:t>
              </a:r>
              <a:r>
                <a:rPr lang="en-US" sz="2400" dirty="0"/>
                <a:t> </a:t>
              </a:r>
              <a:r>
                <a:rPr lang="en-US" sz="2400" dirty="0" err="1"/>
                <a:t>và</a:t>
              </a:r>
              <a:r>
                <a:rPr lang="en-US" sz="2400" dirty="0"/>
                <a:t> </a:t>
              </a:r>
              <a:r>
                <a:rPr lang="en-US" sz="2400" dirty="0" err="1"/>
                <a:t>báo</a:t>
              </a:r>
              <a:r>
                <a:rPr lang="en-US" sz="2400" dirty="0"/>
                <a:t> </a:t>
              </a:r>
              <a:r>
                <a:rPr lang="en-US" sz="2400" dirty="0" err="1"/>
                <a:t>cáo</a:t>
              </a:r>
              <a:r>
                <a:rPr lang="en-US" sz="2400" dirty="0"/>
                <a:t> </a:t>
              </a:r>
              <a:r>
                <a:rPr lang="en-US" sz="2400" dirty="0" err="1"/>
                <a:t>công</a:t>
              </a:r>
              <a:r>
                <a:rPr lang="en-US" sz="2400" dirty="0"/>
                <a:t> </a:t>
              </a:r>
              <a:r>
                <a:rPr lang="en-US" sz="2400" dirty="0" err="1"/>
                <a:t>tác</a:t>
              </a:r>
              <a:r>
                <a:rPr lang="en-US" sz="2400" dirty="0"/>
                <a:t> </a:t>
              </a:r>
              <a:r>
                <a:rPr lang="en-US" sz="2400" dirty="0" err="1"/>
                <a:t>trước</a:t>
              </a:r>
              <a:r>
                <a:rPr lang="en-US" sz="2400" dirty="0"/>
                <a:t> </a:t>
              </a:r>
              <a:r>
                <a:rPr lang="en-US" sz="2400" dirty="0" err="1"/>
                <a:t>Quốc</a:t>
              </a:r>
              <a:r>
                <a:rPr lang="en-US" sz="2400" dirty="0"/>
                <a:t> </a:t>
              </a:r>
              <a:r>
                <a:rPr lang="en-US" sz="2400" dirty="0" err="1"/>
                <a:t>hội</a:t>
              </a:r>
              <a:r>
                <a:rPr lang="en-US" sz="2400" dirty="0"/>
                <a:t>, </a:t>
              </a:r>
              <a:r>
                <a:rPr lang="en-US" sz="2400" dirty="0" err="1"/>
                <a:t>Ủy</a:t>
              </a:r>
              <a:r>
                <a:rPr lang="en-US" sz="2400" dirty="0"/>
                <a:t> ban </a:t>
              </a:r>
              <a:r>
                <a:rPr lang="en-US" sz="2400" dirty="0" err="1"/>
                <a:t>Thường</a:t>
              </a:r>
              <a:r>
                <a:rPr lang="en-US" sz="2400" dirty="0"/>
                <a:t> </a:t>
              </a:r>
              <a:r>
                <a:rPr lang="en-US" sz="2400" dirty="0" err="1"/>
                <a:t>vụ</a:t>
              </a:r>
              <a:r>
                <a:rPr lang="en-US" sz="2400" dirty="0"/>
                <a:t>, </a:t>
              </a:r>
              <a:r>
                <a:rPr lang="en-US" sz="2400" dirty="0" err="1"/>
                <a:t>Chủ</a:t>
              </a:r>
              <a:r>
                <a:rPr lang="en-US" sz="2400" dirty="0"/>
                <a:t> </a:t>
              </a:r>
              <a:r>
                <a:rPr lang="en-US" sz="2400" dirty="0" err="1"/>
                <a:t>tịch</a:t>
              </a:r>
              <a:r>
                <a:rPr lang="en-US" sz="2400" dirty="0"/>
                <a:t> </a:t>
              </a:r>
              <a:r>
                <a:rPr lang="en-US" sz="2400" dirty="0" err="1"/>
                <a:t>nước</a:t>
              </a:r>
              <a:r>
                <a:rPr lang="en-US" sz="2400" dirty="0"/>
                <a:t>.</a:t>
              </a:r>
            </a:p>
          </p:txBody>
        </p:sp>
        <p:sp>
          <p:nvSpPr>
            <p:cNvPr id="19" name="Right Arrow 18"/>
            <p:cNvSpPr/>
            <p:nvPr/>
          </p:nvSpPr>
          <p:spPr>
            <a:xfrm>
              <a:off x="5579828" y="2393797"/>
              <a:ext cx="522177" cy="2253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sp>
        <p:nvSpPr>
          <p:cNvPr id="21" name="Down Arrow 20"/>
          <p:cNvSpPr/>
          <p:nvPr/>
        </p:nvSpPr>
        <p:spPr>
          <a:xfrm>
            <a:off x="2511000" y="3980216"/>
            <a:ext cx="245263" cy="3751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5" name="Group 24"/>
          <p:cNvGrpSpPr/>
          <p:nvPr/>
        </p:nvGrpSpPr>
        <p:grpSpPr>
          <a:xfrm>
            <a:off x="6977496" y="5029761"/>
            <a:ext cx="4967527" cy="1735906"/>
            <a:chOff x="6977496" y="5029761"/>
            <a:chExt cx="4967527" cy="1735906"/>
          </a:xfrm>
        </p:grpSpPr>
        <p:sp>
          <p:nvSpPr>
            <p:cNvPr id="22" name="TextBox 21"/>
            <p:cNvSpPr txBox="1"/>
            <p:nvPr/>
          </p:nvSpPr>
          <p:spPr>
            <a:xfrm>
              <a:off x="6977496" y="5565338"/>
              <a:ext cx="4967527" cy="1200329"/>
            </a:xfrm>
            <a:prstGeom prst="rect">
              <a:avLst/>
            </a:prstGeom>
            <a:noFill/>
          </p:spPr>
          <p:txBody>
            <a:bodyPr wrap="square" rtlCol="0">
              <a:spAutoFit/>
            </a:bodyPr>
            <a:lstStyle/>
            <a:p>
              <a:pPr marL="285750" indent="-285750" algn="ctr">
                <a:buFont typeface="Arial" panose="020B0604020202020204" pitchFamily="34" charset="0"/>
                <a:buChar char="•"/>
              </a:pPr>
              <a:r>
                <a:rPr lang="en-US" b="1" dirty="0" err="1">
                  <a:solidFill>
                    <a:srgbClr val="C00000"/>
                  </a:solidFill>
                  <a:latin typeface="Calibri (Body)"/>
                  <a:ea typeface="Malgun Gothic" panose="020B0503020000020004" pitchFamily="34" charset="-127"/>
                  <a:cs typeface="Times New Roman" panose="02020603050405020304" pitchFamily="18" charset="0"/>
                </a:rPr>
                <a:t>Là</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cơ</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quan</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chấp</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hành</a:t>
              </a:r>
              <a:r>
                <a:rPr lang="en-US" b="1" dirty="0">
                  <a:solidFill>
                    <a:srgbClr val="C00000"/>
                  </a:solidFill>
                  <a:latin typeface="Calibri (Body)"/>
                  <a:ea typeface="Malgun Gothic" panose="020B0503020000020004" pitchFamily="34" charset="-127"/>
                  <a:cs typeface="Times New Roman" panose="02020603050405020304" pitchFamily="18" charset="0"/>
                </a:rPr>
                <a:t> do </a:t>
              </a:r>
              <a:r>
                <a:rPr lang="en-US" b="1" dirty="0" err="1">
                  <a:solidFill>
                    <a:srgbClr val="C00000"/>
                  </a:solidFill>
                  <a:latin typeface="Calibri (Body)"/>
                  <a:ea typeface="Malgun Gothic" panose="020B0503020000020004" pitchFamily="34" charset="-127"/>
                  <a:cs typeface="Times New Roman" panose="02020603050405020304" pitchFamily="18" charset="0"/>
                </a:rPr>
                <a:t>cơ</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quan</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nhà</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nước</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bầu</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ra</a:t>
              </a:r>
              <a:endParaRPr lang="en-US" b="1" dirty="0">
                <a:solidFill>
                  <a:srgbClr val="C00000"/>
                </a:solidFill>
                <a:latin typeface="Calibri (Body)"/>
                <a:ea typeface="Malgun Gothic" panose="020B0503020000020004" pitchFamily="34" charset="-127"/>
                <a:cs typeface="Times New Roman" panose="02020603050405020304" pitchFamily="18" charset="0"/>
              </a:endParaRPr>
            </a:p>
            <a:p>
              <a:pPr marL="285750" indent="-285750" algn="ctr">
                <a:buFont typeface="Arial" panose="020B0604020202020204" pitchFamily="34" charset="0"/>
                <a:buChar char="•"/>
              </a:pPr>
              <a:r>
                <a:rPr lang="en-US" b="1" dirty="0" err="1">
                  <a:solidFill>
                    <a:srgbClr val="C00000"/>
                  </a:solidFill>
                  <a:latin typeface="Calibri (Body)"/>
                  <a:ea typeface="Malgun Gothic" panose="020B0503020000020004" pitchFamily="34" charset="-127"/>
                  <a:cs typeface="Times New Roman" panose="02020603050405020304" pitchFamily="18" charset="0"/>
                </a:rPr>
                <a:t>Thực</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hiện</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chức</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năng</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hành</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pháp</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trong</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lĩnh</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vực</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quản</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lý</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hành</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chính</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nhà</a:t>
              </a:r>
              <a:r>
                <a:rPr lang="en-US" b="1" dirty="0">
                  <a:solidFill>
                    <a:srgbClr val="C00000"/>
                  </a:solidFill>
                  <a:latin typeface="Calibri (Body)"/>
                  <a:ea typeface="Malgun Gothic" panose="020B0503020000020004" pitchFamily="34" charset="-127"/>
                  <a:cs typeface="Times New Roman" panose="02020603050405020304" pitchFamily="18" charset="0"/>
                </a:rPr>
                <a:t> </a:t>
              </a:r>
              <a:r>
                <a:rPr lang="en-US" b="1" dirty="0" err="1">
                  <a:solidFill>
                    <a:srgbClr val="C00000"/>
                  </a:solidFill>
                  <a:latin typeface="Calibri (Body)"/>
                  <a:ea typeface="Malgun Gothic" panose="020B0503020000020004" pitchFamily="34" charset="-127"/>
                  <a:cs typeface="Times New Roman" panose="02020603050405020304" pitchFamily="18" charset="0"/>
                </a:rPr>
                <a:t>nước</a:t>
              </a:r>
              <a:endParaRPr lang="en-US" b="1" dirty="0">
                <a:solidFill>
                  <a:srgbClr val="C00000"/>
                </a:solidFill>
                <a:latin typeface="Calibri (Body)"/>
                <a:ea typeface="Malgun Gothic" panose="020B0503020000020004" pitchFamily="34" charset="-127"/>
                <a:cs typeface="Times New Roman" panose="02020603050405020304" pitchFamily="18" charset="0"/>
              </a:endParaRPr>
            </a:p>
          </p:txBody>
        </p:sp>
        <p:sp>
          <p:nvSpPr>
            <p:cNvPr id="24" name="Down Arrow 23"/>
            <p:cNvSpPr/>
            <p:nvPr/>
          </p:nvSpPr>
          <p:spPr>
            <a:xfrm>
              <a:off x="9169739" y="5029761"/>
              <a:ext cx="378792" cy="53557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5066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inVertical)">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1000" fill="hold"/>
                                        <p:tgtEl>
                                          <p:spTgt spid="25"/>
                                        </p:tgtEl>
                                        <p:attrNameLst>
                                          <p:attrName>ppt_w</p:attrName>
                                        </p:attrNameLst>
                                      </p:cBhvr>
                                      <p:tavLst>
                                        <p:tav tm="0">
                                          <p:val>
                                            <p:fltVal val="0"/>
                                          </p:val>
                                        </p:tav>
                                        <p:tav tm="100000">
                                          <p:val>
                                            <p:strVal val="#ppt_w"/>
                                          </p:val>
                                        </p:tav>
                                      </p:tavLst>
                                    </p:anim>
                                    <p:anim calcmode="lin" valueType="num">
                                      <p:cBhvr>
                                        <p:cTn id="40" dur="1000" fill="hold"/>
                                        <p:tgtEl>
                                          <p:spTgt spid="25"/>
                                        </p:tgtEl>
                                        <p:attrNameLst>
                                          <p:attrName>ppt_h</p:attrName>
                                        </p:attrNameLst>
                                      </p:cBhvr>
                                      <p:tavLst>
                                        <p:tav tm="0">
                                          <p:val>
                                            <p:fltVal val="0"/>
                                          </p:val>
                                        </p:tav>
                                        <p:tav tm="100000">
                                          <p:val>
                                            <p:strVal val="#ppt_h"/>
                                          </p:val>
                                        </p:tav>
                                      </p:tavLst>
                                    </p:anim>
                                    <p:anim calcmode="lin" valueType="num">
                                      <p:cBhvr>
                                        <p:cTn id="41" dur="1000" fill="hold"/>
                                        <p:tgtEl>
                                          <p:spTgt spid="25"/>
                                        </p:tgtEl>
                                        <p:attrNameLst>
                                          <p:attrName>style.rotation</p:attrName>
                                        </p:attrNameLst>
                                      </p:cBhvr>
                                      <p:tavLst>
                                        <p:tav tm="0">
                                          <p:val>
                                            <p:fltVal val="90"/>
                                          </p:val>
                                        </p:tav>
                                        <p:tav tm="100000">
                                          <p:val>
                                            <p:fltVal val="0"/>
                                          </p:val>
                                        </p:tav>
                                      </p:tavLst>
                                    </p:anim>
                                    <p:animEffect transition="in" filter="fade">
                                      <p:cBhvr>
                                        <p:cTn id="4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8DA8FA6-5196-50B5-F852-876C10B3695F}"/>
              </a:ext>
            </a:extLst>
          </p:cNvPr>
          <p:cNvSpPr/>
          <p:nvPr/>
        </p:nvSpPr>
        <p:spPr>
          <a:xfrm>
            <a:off x="6905062" y="4121547"/>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F5DEFBE-10F7-495B-B095-7E057DE11412}"/>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4781" b="16853"/>
          <a:stretch/>
        </p:blipFill>
        <p:spPr>
          <a:xfrm>
            <a:off x="347218" y="4386915"/>
            <a:ext cx="3172690" cy="2201034"/>
          </a:xfrm>
          <a:prstGeom prst="rect">
            <a:avLst/>
          </a:prstGeom>
          <a:ln>
            <a:noFill/>
          </a:ln>
          <a:effectLst>
            <a:softEdge rad="112500"/>
          </a:effectLst>
        </p:spPr>
      </p:pic>
      <p:graphicFrame>
        <p:nvGraphicFramePr>
          <p:cNvPr id="3" name="Diagram 2">
            <a:extLst>
              <a:ext uri="{FF2B5EF4-FFF2-40B4-BE49-F238E27FC236}">
                <a16:creationId xmlns:a16="http://schemas.microsoft.com/office/drawing/2014/main" id="{24707708-A16E-44F2-BC57-4822E0593D8C}"/>
              </a:ext>
            </a:extLst>
          </p:cNvPr>
          <p:cNvGraphicFramePr/>
          <p:nvPr>
            <p:extLst>
              <p:ext uri="{D42A27DB-BD31-4B8C-83A1-F6EECF244321}">
                <p14:modId xmlns:p14="http://schemas.microsoft.com/office/powerpoint/2010/main" val="1209205489"/>
              </p:ext>
            </p:extLst>
          </p:nvPr>
        </p:nvGraphicFramePr>
        <p:xfrm>
          <a:off x="1802934" y="1605050"/>
          <a:ext cx="8476776" cy="26277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2">
            <a:extLst>
              <a:ext uri="{FF2B5EF4-FFF2-40B4-BE49-F238E27FC236}">
                <a16:creationId xmlns:a16="http://schemas.microsoft.com/office/drawing/2014/main" id="{579A0C45-5C69-E3BE-0382-97AB01BB5E66}"/>
              </a:ext>
            </a:extLst>
          </p:cNvPr>
          <p:cNvSpPr txBox="1">
            <a:spLocks/>
          </p:cNvSpPr>
          <p:nvPr/>
        </p:nvSpPr>
        <p:spPr>
          <a:xfrm>
            <a:off x="527123" y="300065"/>
            <a:ext cx="6736448" cy="644475"/>
          </a:xfrm>
          <a:prstGeom prst="rect">
            <a:avLst/>
          </a:prstGeom>
        </p:spPr>
        <p:txBody>
          <a:bodyPr anchor="ctr">
            <a:normAutofit/>
          </a:bodyPr>
          <a:lstStyle>
            <a:lvl1pPr algn="l" defTabSz="914423"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endParaRPr lang="en-US" b="1" dirty="0">
              <a:latin typeface="+mn-lt"/>
              <a:ea typeface="Segoe UI Black" panose="020B0A02040204020203" pitchFamily="34" charset="0"/>
            </a:endParaRPr>
          </a:p>
        </p:txBody>
      </p:sp>
      <p:sp>
        <p:nvSpPr>
          <p:cNvPr id="7" name="Rectangle 6"/>
          <p:cNvSpPr/>
          <p:nvPr/>
        </p:nvSpPr>
        <p:spPr>
          <a:xfrm>
            <a:off x="9439564" y="6123709"/>
            <a:ext cx="1874981"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7795F5-DF05-9D58-7B34-894C47780A6D}"/>
              </a:ext>
            </a:extLst>
          </p:cNvPr>
          <p:cNvSpPr txBox="1"/>
          <p:nvPr/>
        </p:nvSpPr>
        <p:spPr>
          <a:xfrm>
            <a:off x="663100" y="375824"/>
            <a:ext cx="9455457" cy="461665"/>
          </a:xfrm>
          <a:prstGeom prst="rect">
            <a:avLst/>
          </a:prstGeom>
          <a:noFill/>
        </p:spPr>
        <p:txBody>
          <a:bodyPr wrap="square" rtlCol="0">
            <a:spAutoFit/>
          </a:bodyPr>
          <a:lstStyle/>
          <a:p>
            <a:r>
              <a:rPr lang="vi-VN" sz="2400" dirty="0">
                <a:solidFill>
                  <a:srgbClr val="002060"/>
                </a:solidFill>
                <a:ea typeface="Calibri" panose="020F0502020204030204" pitchFamily="34" charset="0"/>
                <a:cs typeface="Calibri" panose="020F0502020204030204" pitchFamily="34" charset="0"/>
              </a:rPr>
              <a:t>Bộ máy Nhà nước Cộng hoà xã hội chủ nghĩa Việt Nam</a:t>
            </a:r>
          </a:p>
        </p:txBody>
      </p:sp>
      <p:sp>
        <p:nvSpPr>
          <p:cNvPr id="18" name="Arrow: Pentagon 17">
            <a:extLst>
              <a:ext uri="{FF2B5EF4-FFF2-40B4-BE49-F238E27FC236}">
                <a16:creationId xmlns:a16="http://schemas.microsoft.com/office/drawing/2014/main" id="{1E833E3F-CE80-4A0E-B62E-4BEF4D2370C6}"/>
              </a:ext>
            </a:extLst>
          </p:cNvPr>
          <p:cNvSpPr/>
          <p:nvPr/>
        </p:nvSpPr>
        <p:spPr>
          <a:xfrm>
            <a:off x="138411" y="1155185"/>
            <a:ext cx="5205897" cy="664399"/>
          </a:xfrm>
          <a:prstGeom prst="homePlate">
            <a:avLst/>
          </a:prstGeom>
          <a:ln/>
        </p:spPr>
        <p:style>
          <a:lnRef idx="0">
            <a:schemeClr val="accent2"/>
          </a:lnRef>
          <a:fillRef idx="3">
            <a:schemeClr val="accent2"/>
          </a:fillRef>
          <a:effectRef idx="3">
            <a:schemeClr val="accent2"/>
          </a:effectRef>
          <a:fontRef idx="minor">
            <a:schemeClr val="lt1"/>
          </a:fontRef>
        </p:style>
        <p:txBody>
          <a:bodyPr rtlCol="0" anchor="ctr"/>
          <a:lstStyle/>
          <a:p>
            <a:pPr lvl="0" algn="ctr"/>
            <a:r>
              <a:rPr lang="en-US" sz="2400" dirty="0">
                <a:solidFill>
                  <a:prstClr val="white"/>
                </a:solidFill>
                <a:ea typeface="Calibri" panose="020F0502020204030204" pitchFamily="34" charset="0"/>
                <a:cs typeface="Calibri" panose="020F0502020204030204" pitchFamily="34" charset="0"/>
              </a:rPr>
              <a:t>3.3.</a:t>
            </a:r>
            <a:r>
              <a:rPr lang="vi-VN" sz="2400" dirty="0">
                <a:solidFill>
                  <a:prstClr val="white"/>
                </a:solidFill>
                <a:ea typeface="Calibri" panose="020F0502020204030204" pitchFamily="34" charset="0"/>
                <a:cs typeface="Calibri" panose="020F0502020204030204" pitchFamily="34" charset="0"/>
              </a:rPr>
              <a:t>	</a:t>
            </a:r>
            <a:r>
              <a:rPr lang="en-US" sz="2800" dirty="0" err="1">
                <a:solidFill>
                  <a:prstClr val="white"/>
                </a:solidFill>
                <a:ea typeface="Calibri" panose="020F0502020204030204" pitchFamily="34" charset="0"/>
                <a:cs typeface="Calibri" panose="020F0502020204030204" pitchFamily="34" charset="0"/>
              </a:rPr>
              <a:t>Hệ</a:t>
            </a:r>
            <a:r>
              <a:rPr lang="en-US" sz="2800" dirty="0">
                <a:solidFill>
                  <a:prstClr val="white"/>
                </a:solidFill>
                <a:ea typeface="Calibri" panose="020F0502020204030204" pitchFamily="34" charset="0"/>
                <a:cs typeface="Calibri" panose="020F0502020204030204" pitchFamily="34" charset="0"/>
              </a:rPr>
              <a:t> </a:t>
            </a:r>
            <a:r>
              <a:rPr lang="en-US" sz="2800" dirty="0" err="1">
                <a:solidFill>
                  <a:prstClr val="white"/>
                </a:solidFill>
                <a:ea typeface="Calibri" panose="020F0502020204030204" pitchFamily="34" charset="0"/>
                <a:cs typeface="Calibri" panose="020F0502020204030204" pitchFamily="34" charset="0"/>
              </a:rPr>
              <a:t>thống</a:t>
            </a:r>
            <a:r>
              <a:rPr lang="en-US" sz="2800" dirty="0">
                <a:solidFill>
                  <a:prstClr val="white"/>
                </a:solidFill>
                <a:ea typeface="Calibri" panose="020F0502020204030204" pitchFamily="34" charset="0"/>
                <a:cs typeface="Calibri" panose="020F0502020204030204" pitchFamily="34" charset="0"/>
              </a:rPr>
              <a:t> </a:t>
            </a:r>
            <a:r>
              <a:rPr lang="en-US" sz="2800" dirty="0" err="1">
                <a:solidFill>
                  <a:prstClr val="white"/>
                </a:solidFill>
                <a:ea typeface="Calibri" panose="020F0502020204030204" pitchFamily="34" charset="0"/>
                <a:cs typeface="Calibri" panose="020F0502020204030204" pitchFamily="34" charset="0"/>
              </a:rPr>
              <a:t>cơ</a:t>
            </a:r>
            <a:r>
              <a:rPr lang="en-US" sz="2800" dirty="0">
                <a:solidFill>
                  <a:prstClr val="white"/>
                </a:solidFill>
                <a:ea typeface="Calibri" panose="020F0502020204030204" pitchFamily="34" charset="0"/>
                <a:cs typeface="Calibri" panose="020F0502020204030204" pitchFamily="34" charset="0"/>
              </a:rPr>
              <a:t> </a:t>
            </a:r>
            <a:r>
              <a:rPr lang="en-US" sz="2800" dirty="0" err="1">
                <a:solidFill>
                  <a:prstClr val="white"/>
                </a:solidFill>
                <a:ea typeface="Calibri" panose="020F0502020204030204" pitchFamily="34" charset="0"/>
                <a:cs typeface="Calibri" panose="020F0502020204030204" pitchFamily="34" charset="0"/>
              </a:rPr>
              <a:t>quan</a:t>
            </a:r>
            <a:r>
              <a:rPr lang="en-US" sz="2800" dirty="0">
                <a:solidFill>
                  <a:prstClr val="white"/>
                </a:solidFill>
                <a:ea typeface="Calibri" panose="020F0502020204030204" pitchFamily="34" charset="0"/>
                <a:cs typeface="Calibri" panose="020F0502020204030204" pitchFamily="34" charset="0"/>
              </a:rPr>
              <a:t> </a:t>
            </a:r>
            <a:r>
              <a:rPr lang="en-US" sz="2800" dirty="0" err="1">
                <a:solidFill>
                  <a:prstClr val="white"/>
                </a:solidFill>
                <a:ea typeface="Calibri" panose="020F0502020204030204" pitchFamily="34" charset="0"/>
                <a:cs typeface="Calibri" panose="020F0502020204030204" pitchFamily="34" charset="0"/>
              </a:rPr>
              <a:t>xét</a:t>
            </a:r>
            <a:r>
              <a:rPr lang="en-US" sz="2800" dirty="0">
                <a:solidFill>
                  <a:prstClr val="white"/>
                </a:solidFill>
                <a:ea typeface="Calibri" panose="020F0502020204030204" pitchFamily="34" charset="0"/>
                <a:cs typeface="Calibri" panose="020F0502020204030204" pitchFamily="34" charset="0"/>
              </a:rPr>
              <a:t> </a:t>
            </a:r>
            <a:r>
              <a:rPr lang="en-US" sz="2800" dirty="0" err="1">
                <a:solidFill>
                  <a:prstClr val="white"/>
                </a:solidFill>
                <a:ea typeface="Calibri" panose="020F0502020204030204" pitchFamily="34" charset="0"/>
                <a:cs typeface="Calibri" panose="020F0502020204030204" pitchFamily="34" charset="0"/>
              </a:rPr>
              <a:t>xử</a:t>
            </a:r>
            <a:endParaRPr lang="en-US" sz="2800" dirty="0">
              <a:solidFill>
                <a:prstClr val="white"/>
              </a:solidFill>
              <a:ea typeface="Calibri" panose="020F0502020204030204" pitchFamily="34" charset="0"/>
              <a:cs typeface="Calibri" panose="020F0502020204030204" pitchFamily="34" charset="0"/>
            </a:endParaRPr>
          </a:p>
        </p:txBody>
      </p:sp>
      <p:cxnSp>
        <p:nvCxnSpPr>
          <p:cNvPr id="36" name="Straight Connector 35">
            <a:extLst>
              <a:ext uri="{FF2B5EF4-FFF2-40B4-BE49-F238E27FC236}">
                <a16:creationId xmlns:a16="http://schemas.microsoft.com/office/drawing/2014/main" id="{C29CC117-A584-4EC1-A9E5-6DBC1C00AA91}"/>
              </a:ext>
            </a:extLst>
          </p:cNvPr>
          <p:cNvCxnSpPr>
            <a:cxnSpLocks/>
          </p:cNvCxnSpPr>
          <p:nvPr/>
        </p:nvCxnSpPr>
        <p:spPr>
          <a:xfrm>
            <a:off x="6423870" y="1174204"/>
            <a:ext cx="30366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7AF70D1-E62A-4078-AE7C-553DD52DD40F}"/>
              </a:ext>
            </a:extLst>
          </p:cNvPr>
          <p:cNvPicPr>
            <a:picLocks noChangeAspect="1"/>
          </p:cNvPicPr>
          <p:nvPr/>
        </p:nvPicPr>
        <p:blipFill>
          <a:blip r:embed="rId9"/>
          <a:stretch>
            <a:fillRect/>
          </a:stretch>
        </p:blipFill>
        <p:spPr>
          <a:xfrm>
            <a:off x="8928094" y="734785"/>
            <a:ext cx="2786113" cy="2334970"/>
          </a:xfrm>
          <a:prstGeom prst="rect">
            <a:avLst/>
          </a:prstGeom>
        </p:spPr>
      </p:pic>
      <p:sp>
        <p:nvSpPr>
          <p:cNvPr id="5" name="TextBox 4"/>
          <p:cNvSpPr txBox="1"/>
          <p:nvPr/>
        </p:nvSpPr>
        <p:spPr>
          <a:xfrm>
            <a:off x="3895347" y="4267994"/>
            <a:ext cx="8142965" cy="2585323"/>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Do </a:t>
            </a:r>
            <a:r>
              <a:rPr lang="en-US" sz="2400" dirty="0" err="1"/>
              <a:t>cơ</a:t>
            </a:r>
            <a:r>
              <a:rPr lang="en-US" sz="2400" dirty="0"/>
              <a:t> </a:t>
            </a:r>
            <a:r>
              <a:rPr lang="en-US" sz="2400" dirty="0" err="1"/>
              <a:t>quan</a:t>
            </a:r>
            <a:r>
              <a:rPr lang="en-US" sz="2400" dirty="0"/>
              <a:t> </a:t>
            </a:r>
            <a:r>
              <a:rPr lang="en-US" sz="2400" dirty="0" err="1"/>
              <a:t>quyền</a:t>
            </a:r>
            <a:r>
              <a:rPr lang="en-US" sz="2400" dirty="0"/>
              <a:t> </a:t>
            </a:r>
            <a:r>
              <a:rPr lang="en-US" sz="2400" dirty="0" err="1"/>
              <a:t>lực</a:t>
            </a:r>
            <a:r>
              <a:rPr lang="en-US" sz="2400" dirty="0"/>
              <a:t> </a:t>
            </a:r>
            <a:r>
              <a:rPr lang="en-US" sz="2400" dirty="0" err="1"/>
              <a:t>nhà</a:t>
            </a:r>
            <a:r>
              <a:rPr lang="en-US" sz="2400" dirty="0"/>
              <a:t> </a:t>
            </a:r>
            <a:r>
              <a:rPr lang="en-US" sz="2400" dirty="0" err="1"/>
              <a:t>nước</a:t>
            </a:r>
            <a:r>
              <a:rPr lang="en-US" sz="2400" dirty="0"/>
              <a:t> </a:t>
            </a:r>
            <a:r>
              <a:rPr lang="en-US" sz="2400" dirty="0" err="1"/>
              <a:t>thành</a:t>
            </a:r>
            <a:r>
              <a:rPr lang="en-US" sz="2400" dirty="0"/>
              <a:t> </a:t>
            </a:r>
            <a:r>
              <a:rPr lang="en-US" sz="2400" dirty="0" err="1"/>
              <a:t>lập</a:t>
            </a:r>
            <a:r>
              <a:rPr lang="en-US" sz="2400" dirty="0"/>
              <a:t>.</a:t>
            </a:r>
          </a:p>
          <a:p>
            <a:pPr marL="342900" indent="-342900">
              <a:buFont typeface="Wingdings" panose="05000000000000000000" pitchFamily="2" charset="2"/>
              <a:buChar char="Ø"/>
            </a:pPr>
            <a:r>
              <a:rPr lang="en-US" sz="2400" dirty="0"/>
              <a:t> </a:t>
            </a:r>
            <a:r>
              <a:rPr lang="en-US" sz="2400" dirty="0" err="1"/>
              <a:t>Chức</a:t>
            </a:r>
            <a:r>
              <a:rPr lang="en-US" sz="2400" dirty="0"/>
              <a:t> </a:t>
            </a:r>
            <a:r>
              <a:rPr lang="en-US" sz="2400" dirty="0" err="1"/>
              <a:t>năng</a:t>
            </a:r>
            <a:r>
              <a:rPr lang="en-US" sz="2400" dirty="0"/>
              <a:t>:</a:t>
            </a:r>
          </a:p>
          <a:p>
            <a:r>
              <a:rPr lang="en-US" sz="2400" dirty="0"/>
              <a:t> - </a:t>
            </a:r>
            <a:r>
              <a:rPr lang="en-US" sz="2400" dirty="0" err="1"/>
              <a:t>Xét</a:t>
            </a:r>
            <a:r>
              <a:rPr lang="en-US" sz="2400" dirty="0"/>
              <a:t> </a:t>
            </a:r>
            <a:r>
              <a:rPr lang="en-US" sz="2400" dirty="0" err="1"/>
              <a:t>sử</a:t>
            </a:r>
            <a:r>
              <a:rPr lang="en-US" sz="2400" dirty="0"/>
              <a:t> </a:t>
            </a:r>
            <a:r>
              <a:rPr lang="en-US" sz="2400" dirty="0" err="1"/>
              <a:t>các</a:t>
            </a:r>
            <a:r>
              <a:rPr lang="en-US" sz="2400" dirty="0"/>
              <a:t> </a:t>
            </a:r>
            <a:r>
              <a:rPr lang="en-US" sz="2400" dirty="0" err="1"/>
              <a:t>vụ</a:t>
            </a:r>
            <a:r>
              <a:rPr lang="en-US" sz="2400" dirty="0"/>
              <a:t> </a:t>
            </a:r>
            <a:r>
              <a:rPr lang="en-US" sz="2400" dirty="0" err="1"/>
              <a:t>án</a:t>
            </a:r>
            <a:r>
              <a:rPr lang="en-US" sz="2400" dirty="0"/>
              <a:t> </a:t>
            </a:r>
            <a:r>
              <a:rPr lang="en-US" sz="2400" dirty="0" err="1"/>
              <a:t>hình</a:t>
            </a:r>
            <a:r>
              <a:rPr lang="en-US" sz="2400" dirty="0"/>
              <a:t> </a:t>
            </a:r>
            <a:r>
              <a:rPr lang="en-US" sz="2400" dirty="0" err="1"/>
              <a:t>sự,dân</a:t>
            </a:r>
            <a:r>
              <a:rPr lang="en-US" sz="2400" dirty="0"/>
              <a:t> </a:t>
            </a:r>
            <a:r>
              <a:rPr lang="en-US" sz="2400" dirty="0" err="1"/>
              <a:t>sự</a:t>
            </a:r>
            <a:r>
              <a:rPr lang="en-US" sz="2400" dirty="0"/>
              <a:t>, </a:t>
            </a:r>
            <a:r>
              <a:rPr lang="en-US" sz="2400" dirty="0" err="1"/>
              <a:t>thương</a:t>
            </a:r>
            <a:r>
              <a:rPr lang="en-US" sz="2400" dirty="0"/>
              <a:t> </a:t>
            </a:r>
            <a:r>
              <a:rPr lang="en-US" sz="2400" dirty="0" err="1"/>
              <a:t>mại</a:t>
            </a:r>
            <a:r>
              <a:rPr lang="en-US" sz="2400" dirty="0"/>
              <a:t>, </a:t>
            </a:r>
            <a:r>
              <a:rPr lang="en-US" sz="2400" dirty="0" err="1"/>
              <a:t>hành</a:t>
            </a:r>
            <a:r>
              <a:rPr lang="en-US" sz="2400" dirty="0"/>
              <a:t> </a:t>
            </a:r>
            <a:r>
              <a:rPr lang="en-US" sz="2400" dirty="0" err="1"/>
              <a:t>chính</a:t>
            </a:r>
            <a:r>
              <a:rPr lang="en-US" sz="2400" dirty="0"/>
              <a:t>,….</a:t>
            </a:r>
            <a:r>
              <a:rPr lang="en-US" sz="2400" dirty="0" err="1"/>
              <a:t>một</a:t>
            </a:r>
            <a:r>
              <a:rPr lang="en-US" sz="2400" dirty="0"/>
              <a:t> </a:t>
            </a:r>
            <a:r>
              <a:rPr lang="en-US" sz="2400" dirty="0" err="1"/>
              <a:t>cách</a:t>
            </a:r>
            <a:r>
              <a:rPr lang="en-US" sz="2400" dirty="0"/>
              <a:t> </a:t>
            </a:r>
            <a:r>
              <a:rPr lang="en-US" sz="2400" dirty="0" err="1"/>
              <a:t>độc</a:t>
            </a:r>
            <a:r>
              <a:rPr lang="en-US" sz="2400" dirty="0"/>
              <a:t> </a:t>
            </a:r>
            <a:r>
              <a:rPr lang="en-US" sz="2400" dirty="0" err="1"/>
              <a:t>lập</a:t>
            </a:r>
            <a:r>
              <a:rPr lang="en-US" sz="2400" dirty="0"/>
              <a:t> </a:t>
            </a:r>
            <a:r>
              <a:rPr lang="en-US" sz="2400" dirty="0" err="1"/>
              <a:t>chỉ</a:t>
            </a:r>
            <a:r>
              <a:rPr lang="en-US" sz="2400" dirty="0"/>
              <a:t> </a:t>
            </a:r>
            <a:r>
              <a:rPr lang="en-US" sz="2400" dirty="0" err="1"/>
              <a:t>tuân</a:t>
            </a:r>
            <a:r>
              <a:rPr lang="en-US" sz="2400" dirty="0"/>
              <a:t> </a:t>
            </a:r>
            <a:r>
              <a:rPr lang="en-US" sz="2400" dirty="0" err="1"/>
              <a:t>theo</a:t>
            </a:r>
            <a:r>
              <a:rPr lang="en-US" sz="2400" dirty="0"/>
              <a:t> </a:t>
            </a:r>
            <a:r>
              <a:rPr lang="en-US" sz="2400" dirty="0" err="1"/>
              <a:t>pháp</a:t>
            </a:r>
            <a:r>
              <a:rPr lang="en-US" sz="2400" dirty="0"/>
              <a:t> </a:t>
            </a:r>
            <a:r>
              <a:rPr lang="en-US" sz="2400" dirty="0" err="1"/>
              <a:t>luật</a:t>
            </a:r>
            <a:r>
              <a:rPr lang="en-US" sz="2400" dirty="0"/>
              <a:t>.  </a:t>
            </a:r>
          </a:p>
          <a:p>
            <a:r>
              <a:rPr lang="en-US" sz="2400" dirty="0"/>
              <a:t>- </a:t>
            </a:r>
            <a:r>
              <a:rPr lang="en-US" sz="2400" dirty="0" err="1"/>
              <a:t>Các</a:t>
            </a:r>
            <a:r>
              <a:rPr lang="en-US" sz="2400" dirty="0"/>
              <a:t> </a:t>
            </a:r>
            <a:r>
              <a:rPr lang="en-US" sz="2400" dirty="0" err="1"/>
              <a:t>tòa</a:t>
            </a:r>
            <a:r>
              <a:rPr lang="en-US" sz="2400" dirty="0"/>
              <a:t> </a:t>
            </a:r>
            <a:r>
              <a:rPr lang="en-US" sz="2400" dirty="0" err="1"/>
              <a:t>án</a:t>
            </a:r>
            <a:r>
              <a:rPr lang="en-US" sz="2400" dirty="0"/>
              <a:t> </a:t>
            </a:r>
            <a:r>
              <a:rPr lang="en-US" sz="2400" dirty="0" err="1"/>
              <a:t>quân</a:t>
            </a:r>
            <a:r>
              <a:rPr lang="en-US" sz="2400" dirty="0"/>
              <a:t> </a:t>
            </a:r>
            <a:r>
              <a:rPr lang="en-US" sz="2400" dirty="0" err="1"/>
              <a:t>sự</a:t>
            </a:r>
            <a:r>
              <a:rPr lang="en-US" sz="2400" dirty="0"/>
              <a:t> </a:t>
            </a:r>
            <a:r>
              <a:rPr lang="en-US" sz="2400" dirty="0" err="1"/>
              <a:t>có</a:t>
            </a:r>
            <a:r>
              <a:rPr lang="en-US" sz="2400" dirty="0"/>
              <a:t> </a:t>
            </a:r>
            <a:r>
              <a:rPr lang="en-US" sz="2400" dirty="0" err="1"/>
              <a:t>chức</a:t>
            </a:r>
            <a:r>
              <a:rPr lang="en-US" sz="2400" dirty="0"/>
              <a:t> </a:t>
            </a:r>
            <a:r>
              <a:rPr lang="en-US" sz="2400" dirty="0" err="1"/>
              <a:t>năng</a:t>
            </a:r>
            <a:r>
              <a:rPr lang="en-US" sz="2400" dirty="0"/>
              <a:t> </a:t>
            </a:r>
            <a:r>
              <a:rPr lang="en-US" sz="2400" dirty="0" err="1"/>
              <a:t>xét</a:t>
            </a:r>
            <a:r>
              <a:rPr lang="en-US" sz="2400" dirty="0"/>
              <a:t> </a:t>
            </a:r>
            <a:r>
              <a:rPr lang="en-US" sz="2400" dirty="0" err="1"/>
              <a:t>sử</a:t>
            </a:r>
            <a:r>
              <a:rPr lang="en-US" sz="2400" dirty="0"/>
              <a:t> </a:t>
            </a:r>
            <a:r>
              <a:rPr lang="en-US" sz="2400" dirty="0" err="1"/>
              <a:t>các</a:t>
            </a:r>
            <a:r>
              <a:rPr lang="en-US" sz="2400" dirty="0"/>
              <a:t> </a:t>
            </a:r>
            <a:r>
              <a:rPr lang="en-US" sz="2400" dirty="0" err="1"/>
              <a:t>vụ</a:t>
            </a:r>
            <a:r>
              <a:rPr lang="en-US" sz="2400" dirty="0"/>
              <a:t> </a:t>
            </a:r>
            <a:r>
              <a:rPr lang="en-US" sz="2400" dirty="0" err="1"/>
              <a:t>án</a:t>
            </a:r>
            <a:r>
              <a:rPr lang="en-US" sz="2400" dirty="0"/>
              <a:t>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quân</a:t>
            </a:r>
            <a:r>
              <a:rPr lang="en-US" sz="2400" dirty="0"/>
              <a:t> </a:t>
            </a:r>
            <a:r>
              <a:rPr lang="en-US" sz="2400" dirty="0" err="1"/>
              <a:t>sự</a:t>
            </a:r>
            <a:r>
              <a:rPr lang="en-US" sz="2400" dirty="0"/>
              <a:t>.</a:t>
            </a:r>
          </a:p>
          <a:p>
            <a:endParaRPr lang="en-US" dirty="0"/>
          </a:p>
        </p:txBody>
      </p:sp>
    </p:spTree>
    <p:extLst>
      <p:ext uri="{BB962C8B-B14F-4D97-AF65-F5344CB8AC3E}">
        <p14:creationId xmlns:p14="http://schemas.microsoft.com/office/powerpoint/2010/main" val="236508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500"/>
                            </p:stCondLst>
                            <p:childTnLst>
                              <p:par>
                                <p:cTn id="13" presetID="6"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18"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8DA8FA6-5196-50B5-F852-876C10B3695F}"/>
              </a:ext>
            </a:extLst>
          </p:cNvPr>
          <p:cNvSpPr/>
          <p:nvPr/>
        </p:nvSpPr>
        <p:spPr>
          <a:xfrm>
            <a:off x="6905062" y="4121547"/>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4" name="Title 2">
            <a:extLst>
              <a:ext uri="{FF2B5EF4-FFF2-40B4-BE49-F238E27FC236}">
                <a16:creationId xmlns:a16="http://schemas.microsoft.com/office/drawing/2014/main" id="{579A0C45-5C69-E3BE-0382-97AB01BB5E66}"/>
              </a:ext>
            </a:extLst>
          </p:cNvPr>
          <p:cNvSpPr txBox="1">
            <a:spLocks/>
          </p:cNvSpPr>
          <p:nvPr/>
        </p:nvSpPr>
        <p:spPr>
          <a:xfrm>
            <a:off x="527123" y="300065"/>
            <a:ext cx="6736448" cy="644475"/>
          </a:xfrm>
          <a:prstGeom prst="rect">
            <a:avLst/>
          </a:prstGeom>
        </p:spPr>
        <p:txBody>
          <a:bodyPr anchor="ctr">
            <a:normAutofit/>
          </a:bodyPr>
          <a:lstStyle>
            <a:lvl1pPr algn="l" defTabSz="914423"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endParaRPr lang="en-US" b="1" dirty="0">
              <a:latin typeface="Calibri (Body)"/>
              <a:ea typeface="Segoe UI Black" panose="020B0A02040204020203" pitchFamily="34" charset="0"/>
            </a:endParaRPr>
          </a:p>
        </p:txBody>
      </p:sp>
      <p:sp>
        <p:nvSpPr>
          <p:cNvPr id="7" name="Rectangle 6"/>
          <p:cNvSpPr/>
          <p:nvPr/>
        </p:nvSpPr>
        <p:spPr>
          <a:xfrm>
            <a:off x="9439564" y="6123709"/>
            <a:ext cx="1874981"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17" name="TextBox 16">
            <a:extLst>
              <a:ext uri="{FF2B5EF4-FFF2-40B4-BE49-F238E27FC236}">
                <a16:creationId xmlns:a16="http://schemas.microsoft.com/office/drawing/2014/main" id="{227795F5-DF05-9D58-7B34-894C47780A6D}"/>
              </a:ext>
            </a:extLst>
          </p:cNvPr>
          <p:cNvSpPr txBox="1"/>
          <p:nvPr/>
        </p:nvSpPr>
        <p:spPr>
          <a:xfrm>
            <a:off x="663100" y="375824"/>
            <a:ext cx="10460217" cy="523220"/>
          </a:xfrm>
          <a:prstGeom prst="rect">
            <a:avLst/>
          </a:prstGeom>
          <a:noFill/>
        </p:spPr>
        <p:txBody>
          <a:bodyPr wrap="square" rtlCol="0">
            <a:spAutoFit/>
          </a:bodyPr>
          <a:lstStyle/>
          <a:p>
            <a:r>
              <a:rPr lang="vi-VN" sz="2800" dirty="0">
                <a:solidFill>
                  <a:srgbClr val="002060"/>
                </a:solidFill>
                <a:latin typeface="Calibri (Body)"/>
              </a:rPr>
              <a:t> Bộ máy Nhà nước Cộng hoà xã hội chủ nghĩa Việt Nam</a:t>
            </a:r>
          </a:p>
        </p:txBody>
      </p:sp>
      <p:sp>
        <p:nvSpPr>
          <p:cNvPr id="18" name="Arrow: Pentagon 17">
            <a:extLst>
              <a:ext uri="{FF2B5EF4-FFF2-40B4-BE49-F238E27FC236}">
                <a16:creationId xmlns:a16="http://schemas.microsoft.com/office/drawing/2014/main" id="{1E833E3F-CE80-4A0E-B62E-4BEF4D2370C6}"/>
              </a:ext>
            </a:extLst>
          </p:cNvPr>
          <p:cNvSpPr/>
          <p:nvPr/>
        </p:nvSpPr>
        <p:spPr>
          <a:xfrm>
            <a:off x="-57859" y="1181061"/>
            <a:ext cx="6176271" cy="538257"/>
          </a:xfrm>
          <a:prstGeom prst="homePlate">
            <a:avLst/>
          </a:prstGeom>
          <a:ln/>
        </p:spPr>
        <p:style>
          <a:lnRef idx="0">
            <a:schemeClr val="accent4"/>
          </a:lnRef>
          <a:fillRef idx="3">
            <a:schemeClr val="accent4"/>
          </a:fillRef>
          <a:effectRef idx="3">
            <a:schemeClr val="accent4"/>
          </a:effectRef>
          <a:fontRef idx="minor">
            <a:schemeClr val="lt1"/>
          </a:fontRef>
        </p:style>
        <p:txBody>
          <a:bodyPr rtlCol="0" anchor="ctr"/>
          <a:lstStyle/>
          <a:p>
            <a:pPr lvl="0" algn="ctr"/>
            <a:r>
              <a:rPr lang="en-US" sz="2800" dirty="0">
                <a:solidFill>
                  <a:prstClr val="white"/>
                </a:solidFill>
                <a:latin typeface="Calibri (Body)"/>
              </a:rPr>
              <a:t>3.4. </a:t>
            </a:r>
            <a:r>
              <a:rPr lang="en-US" sz="2800" dirty="0" err="1">
                <a:solidFill>
                  <a:prstClr val="white"/>
                </a:solidFill>
                <a:latin typeface="Calibri (Body)"/>
              </a:rPr>
              <a:t>Hệ</a:t>
            </a:r>
            <a:r>
              <a:rPr lang="en-US" sz="2800" dirty="0">
                <a:solidFill>
                  <a:prstClr val="white"/>
                </a:solidFill>
                <a:latin typeface="Calibri (Body)"/>
              </a:rPr>
              <a:t> </a:t>
            </a:r>
            <a:r>
              <a:rPr lang="en-US" sz="2800" dirty="0" err="1">
                <a:solidFill>
                  <a:prstClr val="white"/>
                </a:solidFill>
                <a:latin typeface="Calibri (Body)"/>
              </a:rPr>
              <a:t>thống</a:t>
            </a:r>
            <a:r>
              <a:rPr lang="en-US" sz="2800" dirty="0">
                <a:solidFill>
                  <a:prstClr val="white"/>
                </a:solidFill>
                <a:latin typeface="Calibri (Body)"/>
              </a:rPr>
              <a:t> </a:t>
            </a:r>
            <a:r>
              <a:rPr lang="en-US" sz="2800" dirty="0" err="1">
                <a:solidFill>
                  <a:prstClr val="white"/>
                </a:solidFill>
                <a:latin typeface="Calibri (Body)"/>
              </a:rPr>
              <a:t>cơ</a:t>
            </a:r>
            <a:r>
              <a:rPr lang="en-US" sz="2800" dirty="0">
                <a:solidFill>
                  <a:prstClr val="white"/>
                </a:solidFill>
                <a:latin typeface="Calibri (Body)"/>
              </a:rPr>
              <a:t> </a:t>
            </a:r>
            <a:r>
              <a:rPr lang="en-US" sz="2800" dirty="0" err="1">
                <a:solidFill>
                  <a:prstClr val="white"/>
                </a:solidFill>
                <a:latin typeface="Calibri (Body)"/>
              </a:rPr>
              <a:t>quan</a:t>
            </a:r>
            <a:r>
              <a:rPr lang="en-US" sz="2800" dirty="0">
                <a:solidFill>
                  <a:prstClr val="white"/>
                </a:solidFill>
                <a:latin typeface="Calibri (Body)"/>
              </a:rPr>
              <a:t> </a:t>
            </a:r>
            <a:r>
              <a:rPr lang="en-US" sz="2800" dirty="0" err="1">
                <a:solidFill>
                  <a:prstClr val="white"/>
                </a:solidFill>
                <a:latin typeface="Calibri (Body)"/>
              </a:rPr>
              <a:t>kiểm</a:t>
            </a:r>
            <a:r>
              <a:rPr lang="en-US" sz="2800" dirty="0">
                <a:solidFill>
                  <a:prstClr val="white"/>
                </a:solidFill>
                <a:latin typeface="Calibri (Body)"/>
              </a:rPr>
              <a:t> </a:t>
            </a:r>
            <a:r>
              <a:rPr lang="en-US" sz="2800" dirty="0" err="1">
                <a:solidFill>
                  <a:prstClr val="white"/>
                </a:solidFill>
                <a:latin typeface="Calibri (Body)"/>
              </a:rPr>
              <a:t>sát</a:t>
            </a:r>
            <a:endParaRPr lang="en-US" sz="2800" dirty="0">
              <a:solidFill>
                <a:prstClr val="white"/>
              </a:solidFill>
              <a:latin typeface="Calibri (Body)"/>
            </a:endParaRPr>
          </a:p>
        </p:txBody>
      </p:sp>
      <p:cxnSp>
        <p:nvCxnSpPr>
          <p:cNvPr id="36" name="Straight Connector 35">
            <a:extLst>
              <a:ext uri="{FF2B5EF4-FFF2-40B4-BE49-F238E27FC236}">
                <a16:creationId xmlns:a16="http://schemas.microsoft.com/office/drawing/2014/main" id="{C29CC117-A584-4EC1-A9E5-6DBC1C00AA91}"/>
              </a:ext>
            </a:extLst>
          </p:cNvPr>
          <p:cNvCxnSpPr>
            <a:cxnSpLocks/>
          </p:cNvCxnSpPr>
          <p:nvPr/>
        </p:nvCxnSpPr>
        <p:spPr>
          <a:xfrm>
            <a:off x="6423870" y="1174204"/>
            <a:ext cx="30366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1340E64-6041-4C04-A898-4502D51809DA}"/>
              </a:ext>
            </a:extLst>
          </p:cNvPr>
          <p:cNvGrpSpPr/>
          <p:nvPr/>
        </p:nvGrpSpPr>
        <p:grpSpPr>
          <a:xfrm>
            <a:off x="2402007" y="1881448"/>
            <a:ext cx="9362555" cy="3401868"/>
            <a:chOff x="4272994" y="1632295"/>
            <a:chExt cx="6908800" cy="4863263"/>
          </a:xfrm>
        </p:grpSpPr>
        <p:pic>
          <p:nvPicPr>
            <p:cNvPr id="15" name="Picture 14">
              <a:extLst>
                <a:ext uri="{FF2B5EF4-FFF2-40B4-BE49-F238E27FC236}">
                  <a16:creationId xmlns:a16="http://schemas.microsoft.com/office/drawing/2014/main" id="{2B3963FB-F8F7-4C5D-92D7-7A9F0EE4F6CC}"/>
                </a:ext>
              </a:extLst>
            </p:cNvPr>
            <p:cNvPicPr>
              <a:picLocks noChangeAspect="1"/>
            </p:cNvPicPr>
            <p:nvPr/>
          </p:nvPicPr>
          <p:blipFill rotWithShape="1">
            <a:blip r:embed="rId2"/>
            <a:srcRect l="1122" t="1492" r="4179" b="3447"/>
            <a:stretch/>
          </p:blipFill>
          <p:spPr>
            <a:xfrm>
              <a:off x="4272994" y="1632295"/>
              <a:ext cx="6908800" cy="4825633"/>
            </a:xfrm>
            <a:prstGeom prst="rect">
              <a:avLst/>
            </a:prstGeom>
          </p:spPr>
        </p:pic>
        <p:sp>
          <p:nvSpPr>
            <p:cNvPr id="16" name="TextBox 15">
              <a:extLst>
                <a:ext uri="{FF2B5EF4-FFF2-40B4-BE49-F238E27FC236}">
                  <a16:creationId xmlns:a16="http://schemas.microsoft.com/office/drawing/2014/main" id="{899D0522-BA61-45A9-8CC0-DCDE7F68DCF9}"/>
                </a:ext>
              </a:extLst>
            </p:cNvPr>
            <p:cNvSpPr txBox="1"/>
            <p:nvPr/>
          </p:nvSpPr>
          <p:spPr>
            <a:xfrm>
              <a:off x="5197190" y="1948687"/>
              <a:ext cx="5501059" cy="4546871"/>
            </a:xfrm>
            <a:prstGeom prst="rect">
              <a:avLst/>
            </a:prstGeom>
            <a:noFill/>
          </p:spPr>
          <p:txBody>
            <a:bodyPr wrap="square">
              <a:spAutoFit/>
            </a:bodyPr>
            <a:lstStyle/>
            <a:p>
              <a:pPr algn="just">
                <a:lnSpc>
                  <a:spcPct val="107000"/>
                </a:lnSpc>
                <a:spcAft>
                  <a:spcPts val="800"/>
                </a:spcAft>
              </a:pPr>
              <a:r>
                <a:rPr lang="en-US" sz="4000" dirty="0">
                  <a:solidFill>
                    <a:schemeClr val="accent2">
                      <a:lumMod val="50000"/>
                    </a:schemeClr>
                  </a:solidFill>
                  <a:latin typeface="Calibri (Body)"/>
                  <a:sym typeface="Wingdings" panose="05000000000000000000" pitchFamily="2" charset="2"/>
                </a:rPr>
                <a:t></a:t>
              </a:r>
              <a:r>
                <a:rPr lang="en-US" sz="2200" dirty="0">
                  <a:solidFill>
                    <a:srgbClr val="002060"/>
                  </a:solidFill>
                  <a:latin typeface="Calibri (Body)"/>
                </a:rPr>
                <a:t>   </a:t>
              </a:r>
              <a:r>
                <a:rPr lang="vi-VN" sz="2400" dirty="0">
                  <a:solidFill>
                    <a:srgbClr val="002060"/>
                  </a:solidFill>
                  <a:latin typeface="Calibri (Body)"/>
                </a:rPr>
                <a:t>Hệ thống bao gồm:</a:t>
              </a:r>
            </a:p>
            <a:p>
              <a:pPr algn="just">
                <a:lnSpc>
                  <a:spcPct val="107000"/>
                </a:lnSpc>
                <a:spcAft>
                  <a:spcPts val="800"/>
                </a:spcAft>
              </a:pPr>
              <a:r>
                <a:rPr lang="vi-VN" sz="2400" dirty="0">
                  <a:solidFill>
                    <a:srgbClr val="002060"/>
                  </a:solidFill>
                  <a:latin typeface="Calibri (Body)"/>
                </a:rPr>
                <a:t>	* Viện kiểm sát nhân dân tối cao</a:t>
              </a:r>
            </a:p>
            <a:p>
              <a:pPr algn="just">
                <a:lnSpc>
                  <a:spcPct val="107000"/>
                </a:lnSpc>
                <a:spcAft>
                  <a:spcPts val="800"/>
                </a:spcAft>
              </a:pPr>
              <a:r>
                <a:rPr lang="vi-VN" sz="2400" dirty="0">
                  <a:solidFill>
                    <a:srgbClr val="002060"/>
                  </a:solidFill>
                  <a:latin typeface="Calibri (Body)"/>
                </a:rPr>
                <a:t>	* Viện kiểm sát nhân dân cấp cao</a:t>
              </a:r>
            </a:p>
            <a:p>
              <a:pPr algn="just">
                <a:lnSpc>
                  <a:spcPct val="107000"/>
                </a:lnSpc>
                <a:spcAft>
                  <a:spcPts val="800"/>
                </a:spcAft>
              </a:pPr>
              <a:r>
                <a:rPr lang="vi-VN" sz="2400" dirty="0">
                  <a:solidFill>
                    <a:srgbClr val="002060"/>
                  </a:solidFill>
                  <a:latin typeface="Calibri (Body)"/>
                </a:rPr>
                <a:t>	* Viện kiểm sát nhân dân cấp huyện, cấp tỉnh</a:t>
              </a:r>
            </a:p>
            <a:p>
              <a:pPr algn="just">
                <a:lnSpc>
                  <a:spcPct val="107000"/>
                </a:lnSpc>
                <a:spcAft>
                  <a:spcPts val="800"/>
                </a:spcAft>
              </a:pPr>
              <a:r>
                <a:rPr lang="vi-VN" sz="2400" dirty="0">
                  <a:solidFill>
                    <a:srgbClr val="002060"/>
                  </a:solidFill>
                  <a:latin typeface="Calibri (Body)"/>
                </a:rPr>
                <a:t>	* Viện kiểm sát quân sự các cấp</a:t>
              </a:r>
            </a:p>
            <a:p>
              <a:pPr algn="just">
                <a:lnSpc>
                  <a:spcPct val="107000"/>
                </a:lnSpc>
                <a:spcAft>
                  <a:spcPts val="800"/>
                </a:spcAft>
              </a:pPr>
              <a:endParaRPr lang="en-US" sz="2200" dirty="0">
                <a:solidFill>
                  <a:srgbClr val="002060"/>
                </a:solidFill>
                <a:latin typeface="Calibri (Body)"/>
              </a:endParaRPr>
            </a:p>
          </p:txBody>
        </p:sp>
      </p:grpSp>
      <p:pic>
        <p:nvPicPr>
          <p:cNvPr id="19" name="Picture 18">
            <a:extLst>
              <a:ext uri="{FF2B5EF4-FFF2-40B4-BE49-F238E27FC236}">
                <a16:creationId xmlns:a16="http://schemas.microsoft.com/office/drawing/2014/main" id="{BFE4D711-2EDA-4C0B-BCE2-A0F4BA8F2A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78" b="89926" l="7111" r="90000">
                        <a14:foregroundMark x1="24556" y1="14963" x2="24556" y2="14963"/>
                        <a14:foregroundMark x1="25000" y1="13630" x2="25000" y2="13630"/>
                        <a14:foregroundMark x1="26889" y1="12444" x2="24111" y2="10667"/>
                        <a14:foregroundMark x1="67778" y1="12444" x2="61333" y2="11259"/>
                        <a14:foregroundMark x1="89111" y1="23259" x2="89111" y2="23259"/>
                        <a14:foregroundMark x1="90000" y1="25778" x2="87222" y2="25778"/>
                        <a14:foregroundMark x1="8111" y1="29481" x2="7222" y2="22667"/>
                        <a14:foregroundMark x1="67000" y1="9778" x2="63333" y2="10963"/>
                        <a14:foregroundMark x1="67000" y1="11556" x2="61556" y2="10963"/>
                        <a14:foregroundMark x1="61556" y1="13481" x2="70222" y2="14074"/>
                        <a14:foregroundMark x1="65667" y1="15259" x2="69333" y2="11556"/>
                        <a14:foregroundMark x1="29778" y1="15852" x2="28889" y2="16593"/>
                        <a14:foregroundMark x1="69333" y1="14074" x2="62444" y2="14370"/>
                        <a14:foregroundMark x1="68889" y1="12741" x2="67111" y2="10815"/>
                        <a14:foregroundMark x1="75333" y1="89630" x2="65889" y2="89630"/>
                        <a14:foregroundMark x1="22111" y1="14074" x2="29111" y2="14370"/>
                        <a14:foregroundMark x1="68333" y1="13778" x2="61667" y2="16741"/>
                      </a14:backgroundRemoval>
                    </a14:imgEffect>
                  </a14:imgLayer>
                </a14:imgProps>
              </a:ext>
            </a:extLst>
          </a:blip>
          <a:stretch>
            <a:fillRect/>
          </a:stretch>
        </p:blipFill>
        <p:spPr>
          <a:xfrm>
            <a:off x="176166" y="4486895"/>
            <a:ext cx="2966418" cy="2224814"/>
          </a:xfrm>
          <a:prstGeom prst="rect">
            <a:avLst/>
          </a:prstGeom>
        </p:spPr>
      </p:pic>
      <p:grpSp>
        <p:nvGrpSpPr>
          <p:cNvPr id="11" name="Group 10">
            <a:extLst>
              <a:ext uri="{FF2B5EF4-FFF2-40B4-BE49-F238E27FC236}">
                <a16:creationId xmlns:a16="http://schemas.microsoft.com/office/drawing/2014/main" id="{A44A33C0-ADA3-C5C4-EA51-E8CBA2CF5250}"/>
              </a:ext>
            </a:extLst>
          </p:cNvPr>
          <p:cNvGrpSpPr/>
          <p:nvPr/>
        </p:nvGrpSpPr>
        <p:grpSpPr>
          <a:xfrm>
            <a:off x="2712453" y="5478311"/>
            <a:ext cx="8643331" cy="858033"/>
            <a:chOff x="2712453" y="5478311"/>
            <a:chExt cx="8643331" cy="858033"/>
          </a:xfrm>
        </p:grpSpPr>
        <p:grpSp>
          <p:nvGrpSpPr>
            <p:cNvPr id="10" name="Group 9">
              <a:extLst>
                <a:ext uri="{FF2B5EF4-FFF2-40B4-BE49-F238E27FC236}">
                  <a16:creationId xmlns:a16="http://schemas.microsoft.com/office/drawing/2014/main" id="{B7744C80-B3EA-0152-E3D4-6314C9F67380}"/>
                </a:ext>
              </a:extLst>
            </p:cNvPr>
            <p:cNvGrpSpPr/>
            <p:nvPr/>
          </p:nvGrpSpPr>
          <p:grpSpPr>
            <a:xfrm>
              <a:off x="2712453" y="5478311"/>
              <a:ext cx="8643331" cy="858033"/>
              <a:chOff x="2712453" y="5478311"/>
              <a:chExt cx="8643331" cy="858033"/>
            </a:xfrm>
          </p:grpSpPr>
          <p:sp>
            <p:nvSpPr>
              <p:cNvPr id="5" name="Arrow: Chevron 4">
                <a:extLst>
                  <a:ext uri="{FF2B5EF4-FFF2-40B4-BE49-F238E27FC236}">
                    <a16:creationId xmlns:a16="http://schemas.microsoft.com/office/drawing/2014/main" id="{DDEC8C5D-9D8D-4E3F-BAF5-7AC4F2C3F841}"/>
                  </a:ext>
                </a:extLst>
              </p:cNvPr>
              <p:cNvSpPr/>
              <p:nvPr/>
            </p:nvSpPr>
            <p:spPr>
              <a:xfrm>
                <a:off x="2712453" y="5599302"/>
                <a:ext cx="695484" cy="599749"/>
              </a:xfrm>
              <a:prstGeom prst="chevron">
                <a:avLst>
                  <a:gd name="adj" fmla="val 6599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latin typeface="Calibri (Body)"/>
                </a:endParaRPr>
              </a:p>
            </p:txBody>
          </p:sp>
          <p:sp>
            <p:nvSpPr>
              <p:cNvPr id="21" name="Rounded Rectangle 9">
                <a:extLst>
                  <a:ext uri="{FF2B5EF4-FFF2-40B4-BE49-F238E27FC236}">
                    <a16:creationId xmlns:a16="http://schemas.microsoft.com/office/drawing/2014/main" id="{A43B3571-AB4D-4844-8779-4C6EF27C9FDC}"/>
                  </a:ext>
                </a:extLst>
              </p:cNvPr>
              <p:cNvSpPr/>
              <p:nvPr/>
            </p:nvSpPr>
            <p:spPr>
              <a:xfrm>
                <a:off x="3407937" y="5478311"/>
                <a:ext cx="7947847" cy="858033"/>
              </a:xfrm>
              <a:prstGeom prst="roundRect">
                <a:avLst/>
              </a:prstGeom>
              <a:ln w="28575">
                <a:prstDash val="lgDashDotDot"/>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2000">
                    <a:solidFill>
                      <a:srgbClr val="002060"/>
                    </a:solidFill>
                    <a:latin typeface="Calibri (Body)"/>
                    <a:ea typeface="Malgun Gothic" panose="020B0503020000020004" pitchFamily="34" charset="-127"/>
                    <a:cs typeface="Times New Roman" panose="02020603050405020304" pitchFamily="18" charset="0"/>
                  </a:rPr>
                  <a:t>.</a:t>
                </a:r>
                <a:endParaRPr lang="en-US" sz="2000" dirty="0">
                  <a:solidFill>
                    <a:srgbClr val="002060"/>
                  </a:solidFill>
                  <a:latin typeface="Calibri (Body)"/>
                  <a:ea typeface="Malgun Gothic" panose="020B0503020000020004" pitchFamily="34" charset="-127"/>
                  <a:cs typeface="Times New Roman" panose="02020603050405020304" pitchFamily="18" charset="0"/>
                </a:endParaRPr>
              </a:p>
            </p:txBody>
          </p:sp>
        </p:grpSp>
        <p:sp>
          <p:nvSpPr>
            <p:cNvPr id="20" name="TextBox 19">
              <a:extLst>
                <a:ext uri="{FF2B5EF4-FFF2-40B4-BE49-F238E27FC236}">
                  <a16:creationId xmlns:a16="http://schemas.microsoft.com/office/drawing/2014/main" id="{E4404145-ACD2-4923-99DE-7B0FDEEC4BBB}"/>
                </a:ext>
              </a:extLst>
            </p:cNvPr>
            <p:cNvSpPr txBox="1"/>
            <p:nvPr/>
          </p:nvSpPr>
          <p:spPr>
            <a:xfrm>
              <a:off x="3407937" y="5599302"/>
              <a:ext cx="7715381" cy="707886"/>
            </a:xfrm>
            <a:prstGeom prst="rect">
              <a:avLst/>
            </a:prstGeom>
            <a:noFill/>
          </p:spPr>
          <p:txBody>
            <a:bodyPr wrap="square">
              <a:spAutoFit/>
            </a:bodyPr>
            <a:lstStyle/>
            <a:p>
              <a:pPr algn="ctr"/>
              <a:r>
                <a:rPr lang="vi-VN" sz="2000" b="1" dirty="0">
                  <a:solidFill>
                    <a:srgbClr val="C00000"/>
                  </a:solidFill>
                  <a:latin typeface="Calibri (Body)"/>
                  <a:ea typeface="Malgun Gothic" panose="020B0503020000020004" pitchFamily="34" charset="-127"/>
                  <a:cs typeface="Times New Roman" panose="02020603050405020304" pitchFamily="18" charset="0"/>
                </a:rPr>
                <a:t>VIỆN KIỂM SÁT CÓ CHỨC NĂNG</a:t>
              </a:r>
              <a:r>
                <a:rPr lang="en-US" sz="2000" b="1" dirty="0">
                  <a:solidFill>
                    <a:srgbClr val="C00000"/>
                  </a:solidFill>
                  <a:latin typeface="Calibri (Body)"/>
                  <a:ea typeface="Malgun Gothic" panose="020B0503020000020004" pitchFamily="34" charset="-127"/>
                  <a:cs typeface="Times New Roman" panose="02020603050405020304" pitchFamily="18" charset="0"/>
                </a:rPr>
                <a:t> THỰC HÀNH QUYỀN CÔNG TỐ NHÀ NƯỚC VÀ KIỂM SOÁT CÁC HOẠT ĐỘNG TƯ PHÁP</a:t>
              </a:r>
              <a:r>
                <a:rPr lang="vi-VN" sz="2000" b="1" dirty="0">
                  <a:solidFill>
                    <a:srgbClr val="C00000"/>
                  </a:solidFill>
                  <a:latin typeface="Calibri (Body)"/>
                  <a:ea typeface="Malgun Gothic" panose="020B0503020000020004" pitchFamily="34" charset="-127"/>
                  <a:cs typeface="Times New Roman" panose="02020603050405020304" pitchFamily="18" charset="0"/>
                </a:rPr>
                <a:t> </a:t>
              </a:r>
              <a:endParaRPr lang="en-US" sz="2000" b="1" dirty="0">
                <a:solidFill>
                  <a:srgbClr val="C00000"/>
                </a:solidFill>
                <a:latin typeface="Calibri (Body)"/>
                <a:ea typeface="Malgun Gothic" panose="020B0503020000020004" pitchFamily="34" charset="-127"/>
                <a:cs typeface="Times New Roman" panose="02020603050405020304" pitchFamily="18" charset="0"/>
              </a:endParaRPr>
            </a:p>
          </p:txBody>
        </p:sp>
      </p:grpSp>
      <p:sp>
        <p:nvSpPr>
          <p:cNvPr id="2" name="!!vuong 4">
            <a:extLst>
              <a:ext uri="{FF2B5EF4-FFF2-40B4-BE49-F238E27FC236}">
                <a16:creationId xmlns:a16="http://schemas.microsoft.com/office/drawing/2014/main" id="{49F416DD-6D55-8E47-03E2-CF91400442F3}"/>
              </a:ext>
            </a:extLst>
          </p:cNvPr>
          <p:cNvSpPr/>
          <p:nvPr/>
        </p:nvSpPr>
        <p:spPr>
          <a:xfrm rot="19857612">
            <a:off x="-3827491" y="-644893"/>
            <a:ext cx="5950339" cy="6095732"/>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3" name="!!vuong 3">
            <a:extLst>
              <a:ext uri="{FF2B5EF4-FFF2-40B4-BE49-F238E27FC236}">
                <a16:creationId xmlns:a16="http://schemas.microsoft.com/office/drawing/2014/main" id="{90047FE0-D9F7-23FA-B239-EFCD7FA8DC41}"/>
              </a:ext>
            </a:extLst>
          </p:cNvPr>
          <p:cNvSpPr/>
          <p:nvPr/>
        </p:nvSpPr>
        <p:spPr>
          <a:xfrm rot="13496784">
            <a:off x="12988783" y="2839202"/>
            <a:ext cx="4933269" cy="4930517"/>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vuong 2">
            <a:extLst>
              <a:ext uri="{FF2B5EF4-FFF2-40B4-BE49-F238E27FC236}">
                <a16:creationId xmlns:a16="http://schemas.microsoft.com/office/drawing/2014/main" id="{5A693602-A4E3-431A-6DC8-C879E78B9A13}"/>
              </a:ext>
            </a:extLst>
          </p:cNvPr>
          <p:cNvSpPr/>
          <p:nvPr/>
        </p:nvSpPr>
        <p:spPr>
          <a:xfrm rot="9428316">
            <a:off x="3223580" y="-4087419"/>
            <a:ext cx="4206311" cy="420500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8" name="!!vuong 1">
            <a:extLst>
              <a:ext uri="{FF2B5EF4-FFF2-40B4-BE49-F238E27FC236}">
                <a16:creationId xmlns:a16="http://schemas.microsoft.com/office/drawing/2014/main" id="{2F8A6002-8EAC-9773-F7CF-65C70EFD91C8}"/>
              </a:ext>
            </a:extLst>
          </p:cNvPr>
          <p:cNvSpPr/>
          <p:nvPr/>
        </p:nvSpPr>
        <p:spPr>
          <a:xfrm rot="11570828">
            <a:off x="12324981" y="-2087215"/>
            <a:ext cx="6461495" cy="35444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9" name="!!vuong 0">
            <a:extLst>
              <a:ext uri="{FF2B5EF4-FFF2-40B4-BE49-F238E27FC236}">
                <a16:creationId xmlns:a16="http://schemas.microsoft.com/office/drawing/2014/main" id="{CB5C2851-683F-9291-8EBE-6841CE63DDFA}"/>
              </a:ext>
            </a:extLst>
          </p:cNvPr>
          <p:cNvSpPr/>
          <p:nvPr/>
        </p:nvSpPr>
        <p:spPr>
          <a:xfrm rot="11187971">
            <a:off x="3289887" y="4635371"/>
            <a:ext cx="4356948" cy="7942564"/>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6739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9"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0-#ppt_w/2"/>
                                          </p:val>
                                        </p:tav>
                                        <p:tav tm="100000">
                                          <p:val>
                                            <p:strVal val="#ppt_x"/>
                                          </p:val>
                                        </p:tav>
                                      </p:tavLst>
                                    </p:anim>
                                    <p:anim calcmode="lin" valueType="num">
                                      <p:cBhvr additive="base">
                                        <p:cTn id="27"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8DA8FA6-5196-50B5-F852-876C10B3695F}"/>
              </a:ext>
            </a:extLst>
          </p:cNvPr>
          <p:cNvSpPr/>
          <p:nvPr/>
        </p:nvSpPr>
        <p:spPr>
          <a:xfrm>
            <a:off x="6934819" y="4094244"/>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2" name="TextBox 1">
            <a:extLst>
              <a:ext uri="{FF2B5EF4-FFF2-40B4-BE49-F238E27FC236}">
                <a16:creationId xmlns:a16="http://schemas.microsoft.com/office/drawing/2014/main" id="{32774F80-8D4F-0111-1201-7C176D7291B0}"/>
              </a:ext>
            </a:extLst>
          </p:cNvPr>
          <p:cNvSpPr txBox="1"/>
          <p:nvPr/>
        </p:nvSpPr>
        <p:spPr>
          <a:xfrm>
            <a:off x="661487" y="315796"/>
            <a:ext cx="939208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solidFill>
                  <a:srgbClr val="002060"/>
                </a:solidFill>
                <a:latin typeface="Calibri (Body)"/>
                <a:ea typeface="Calibri Light" panose="020F0302020204030204" pitchFamily="34" charset="0"/>
                <a:cs typeface="Calibri Light" panose="020F0302020204030204" pitchFamily="34" charset="0"/>
              </a:rPr>
              <a:t>Bộ</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máy</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Nhà</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nước</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Cộng</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hòa</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xã</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hội</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chủ</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nghĩa</a:t>
            </a:r>
            <a:r>
              <a:rPr lang="en-US" sz="2800" dirty="0">
                <a:solidFill>
                  <a:srgbClr val="002060"/>
                </a:solidFill>
                <a:latin typeface="Calibri (Body)"/>
                <a:ea typeface="Calibri Light" panose="020F0302020204030204" pitchFamily="34" charset="0"/>
                <a:cs typeface="Calibri Light" panose="020F0302020204030204" pitchFamily="34" charset="0"/>
              </a:rPr>
              <a:t> </a:t>
            </a:r>
            <a:r>
              <a:rPr lang="en-US" sz="2800" dirty="0" err="1">
                <a:solidFill>
                  <a:srgbClr val="002060"/>
                </a:solidFill>
                <a:latin typeface="Calibri (Body)"/>
                <a:ea typeface="Calibri Light" panose="020F0302020204030204" pitchFamily="34" charset="0"/>
                <a:cs typeface="Calibri Light" panose="020F0302020204030204" pitchFamily="34" charset="0"/>
              </a:rPr>
              <a:t>Việt</a:t>
            </a:r>
            <a:r>
              <a:rPr lang="en-US" sz="2800" dirty="0">
                <a:solidFill>
                  <a:srgbClr val="002060"/>
                </a:solidFill>
                <a:latin typeface="Calibri (Body)"/>
                <a:ea typeface="Calibri Light" panose="020F0302020204030204" pitchFamily="34" charset="0"/>
                <a:cs typeface="Calibri Light" panose="020F0302020204030204" pitchFamily="34" charset="0"/>
              </a:rPr>
              <a:t> Nam</a:t>
            </a:r>
            <a:endParaRPr kumimoji="0" lang="en-US" sz="2800" b="0" i="0" u="none" strike="noStrike" kern="1200" cap="none" spc="0" normalizeH="0" baseline="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endParaRPr>
          </a:p>
        </p:txBody>
      </p:sp>
      <p:sp>
        <p:nvSpPr>
          <p:cNvPr id="5" name="Arrow: Pentagon 4">
            <a:extLst>
              <a:ext uri="{FF2B5EF4-FFF2-40B4-BE49-F238E27FC236}">
                <a16:creationId xmlns:a16="http://schemas.microsoft.com/office/drawing/2014/main" id="{C8D90AA4-C3B8-835C-B85D-947CB9B47F2B}"/>
              </a:ext>
            </a:extLst>
          </p:cNvPr>
          <p:cNvSpPr/>
          <p:nvPr/>
        </p:nvSpPr>
        <p:spPr>
          <a:xfrm>
            <a:off x="-108088" y="1174598"/>
            <a:ext cx="4297316" cy="538257"/>
          </a:xfrm>
          <a:prstGeom prst="homePlate">
            <a:avLst/>
          </a:prstGeom>
          <a:ln/>
        </p:spPr>
        <p:style>
          <a:lnRef idx="0">
            <a:schemeClr val="accent1"/>
          </a:lnRef>
          <a:fillRef idx="3">
            <a:schemeClr val="accent1"/>
          </a:fillRef>
          <a:effectRef idx="3">
            <a:schemeClr val="accent1"/>
          </a:effectRef>
          <a:fontRef idx="minor">
            <a:schemeClr val="lt1"/>
          </a:fontRef>
        </p:style>
        <p:txBody>
          <a:bodyPr rtlCol="0" anchor="ctr"/>
          <a:lstStyle/>
          <a:p>
            <a:pPr lvl="0" algn="ctr"/>
            <a:r>
              <a:rPr lang="en-US" sz="2800" dirty="0">
                <a:solidFill>
                  <a:prstClr val="white"/>
                </a:solidFill>
                <a:latin typeface="Calibri (Body)"/>
                <a:ea typeface="Calibri Light" panose="020F0302020204030204" pitchFamily="34" charset="0"/>
                <a:cs typeface="Calibri Light" panose="020F0302020204030204" pitchFamily="34" charset="0"/>
              </a:rPr>
              <a:t>3.5. </a:t>
            </a:r>
            <a:r>
              <a:rPr lang="en-US" sz="2800" dirty="0" err="1">
                <a:solidFill>
                  <a:prstClr val="white"/>
                </a:solidFill>
                <a:latin typeface="Calibri (Body)"/>
                <a:ea typeface="Calibri Light" panose="020F0302020204030204" pitchFamily="34" charset="0"/>
                <a:cs typeface="Calibri Light" panose="020F0302020204030204" pitchFamily="34" charset="0"/>
              </a:rPr>
              <a:t>Chủ</a:t>
            </a:r>
            <a:r>
              <a:rPr lang="en-US" sz="2800" dirty="0">
                <a:solidFill>
                  <a:prstClr val="white"/>
                </a:solidFill>
                <a:latin typeface="Calibri (Body)"/>
                <a:ea typeface="Calibri Light" panose="020F0302020204030204" pitchFamily="34" charset="0"/>
                <a:cs typeface="Calibri Light" panose="020F0302020204030204" pitchFamily="34" charset="0"/>
              </a:rPr>
              <a:t> </a:t>
            </a:r>
            <a:r>
              <a:rPr lang="en-US" sz="2800" dirty="0" err="1">
                <a:solidFill>
                  <a:prstClr val="white"/>
                </a:solidFill>
                <a:latin typeface="Calibri (Body)"/>
                <a:ea typeface="Calibri Light" panose="020F0302020204030204" pitchFamily="34" charset="0"/>
                <a:cs typeface="Calibri Light" panose="020F0302020204030204" pitchFamily="34" charset="0"/>
              </a:rPr>
              <a:t>tịch</a:t>
            </a:r>
            <a:r>
              <a:rPr lang="en-US" sz="2800" dirty="0">
                <a:solidFill>
                  <a:prstClr val="white"/>
                </a:solidFill>
                <a:latin typeface="Calibri (Body)"/>
                <a:ea typeface="Calibri Light" panose="020F0302020204030204" pitchFamily="34" charset="0"/>
                <a:cs typeface="Calibri Light" panose="020F0302020204030204" pitchFamily="34" charset="0"/>
              </a:rPr>
              <a:t> </a:t>
            </a:r>
            <a:r>
              <a:rPr lang="en-US" sz="2800" dirty="0" err="1">
                <a:solidFill>
                  <a:prstClr val="white"/>
                </a:solidFill>
                <a:latin typeface="Calibri (Body)"/>
                <a:ea typeface="Calibri Light" panose="020F0302020204030204" pitchFamily="34" charset="0"/>
                <a:cs typeface="Calibri Light" panose="020F0302020204030204" pitchFamily="34" charset="0"/>
              </a:rPr>
              <a:t>nước</a:t>
            </a:r>
            <a:endParaRPr lang="en-US" sz="2800" dirty="0">
              <a:solidFill>
                <a:prstClr val="white"/>
              </a:solidFill>
              <a:latin typeface="Calibri (Body)"/>
              <a:ea typeface="Calibri Light" panose="020F0302020204030204" pitchFamily="34" charset="0"/>
              <a:cs typeface="Calibri Light" panose="020F0302020204030204" pitchFamily="34" charset="0"/>
            </a:endParaRPr>
          </a:p>
        </p:txBody>
      </p:sp>
      <p:sp>
        <p:nvSpPr>
          <p:cNvPr id="3" name="!!vuong 4">
            <a:extLst>
              <a:ext uri="{FF2B5EF4-FFF2-40B4-BE49-F238E27FC236}">
                <a16:creationId xmlns:a16="http://schemas.microsoft.com/office/drawing/2014/main" id="{ABD7A816-E268-156A-FF59-2CFE4FC430D5}"/>
              </a:ext>
            </a:extLst>
          </p:cNvPr>
          <p:cNvSpPr/>
          <p:nvPr/>
        </p:nvSpPr>
        <p:spPr>
          <a:xfrm rot="18423509">
            <a:off x="1750986" y="-5961327"/>
            <a:ext cx="8125068" cy="9186523"/>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vuong 3">
            <a:extLst>
              <a:ext uri="{FF2B5EF4-FFF2-40B4-BE49-F238E27FC236}">
                <a16:creationId xmlns:a16="http://schemas.microsoft.com/office/drawing/2014/main" id="{DB292A6A-FC25-E704-EC77-23D4835F7740}"/>
              </a:ext>
            </a:extLst>
          </p:cNvPr>
          <p:cNvSpPr/>
          <p:nvPr/>
        </p:nvSpPr>
        <p:spPr>
          <a:xfrm rot="3960561">
            <a:off x="-5265331" y="-2048499"/>
            <a:ext cx="6197263" cy="5873060"/>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vuong 2">
            <a:extLst>
              <a:ext uri="{FF2B5EF4-FFF2-40B4-BE49-F238E27FC236}">
                <a16:creationId xmlns:a16="http://schemas.microsoft.com/office/drawing/2014/main" id="{85E05C5F-B583-ED98-36D1-E5A71D8CBCE8}"/>
              </a:ext>
            </a:extLst>
          </p:cNvPr>
          <p:cNvSpPr/>
          <p:nvPr/>
        </p:nvSpPr>
        <p:spPr>
          <a:xfrm rot="3964297">
            <a:off x="12988685" y="-752881"/>
            <a:ext cx="5150554" cy="5319572"/>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vuong 1">
            <a:extLst>
              <a:ext uri="{FF2B5EF4-FFF2-40B4-BE49-F238E27FC236}">
                <a16:creationId xmlns:a16="http://schemas.microsoft.com/office/drawing/2014/main" id="{FE730364-3757-29E0-0D88-DE4AB54D822F}"/>
              </a:ext>
            </a:extLst>
          </p:cNvPr>
          <p:cNvSpPr/>
          <p:nvPr/>
        </p:nvSpPr>
        <p:spPr>
          <a:xfrm rot="2333169">
            <a:off x="-3739368" y="8081819"/>
            <a:ext cx="4359354" cy="4191379"/>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vuong 0">
            <a:extLst>
              <a:ext uri="{FF2B5EF4-FFF2-40B4-BE49-F238E27FC236}">
                <a16:creationId xmlns:a16="http://schemas.microsoft.com/office/drawing/2014/main" id="{D9493A5A-6F83-30A0-1B17-31C93B9284DD}"/>
              </a:ext>
            </a:extLst>
          </p:cNvPr>
          <p:cNvSpPr/>
          <p:nvPr/>
        </p:nvSpPr>
        <p:spPr>
          <a:xfrm rot="8484489">
            <a:off x="9942634" y="4768966"/>
            <a:ext cx="5152104" cy="5358581"/>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10" name="Group 9"/>
          <p:cNvGrpSpPr/>
          <p:nvPr/>
        </p:nvGrpSpPr>
        <p:grpSpPr>
          <a:xfrm>
            <a:off x="654160" y="1218264"/>
            <a:ext cx="11108769" cy="5386876"/>
            <a:chOff x="654160" y="1218264"/>
            <a:chExt cx="11108769" cy="5386876"/>
          </a:xfrm>
        </p:grpSpPr>
        <p:sp>
          <p:nvSpPr>
            <p:cNvPr id="77" name="Freeform: Shape 3">
              <a:extLst>
                <a:ext uri="{FF2B5EF4-FFF2-40B4-BE49-F238E27FC236}">
                  <a16:creationId xmlns:a16="http://schemas.microsoft.com/office/drawing/2014/main" id="{2361AA6B-9DEF-46A9-B20B-4D6636A3B5D2}"/>
                </a:ext>
              </a:extLst>
            </p:cNvPr>
            <p:cNvSpPr/>
            <p:nvPr/>
          </p:nvSpPr>
          <p:spPr>
            <a:xfrm>
              <a:off x="661487" y="1824227"/>
              <a:ext cx="6763097" cy="1033790"/>
            </a:xfrm>
            <a:custGeom>
              <a:avLst/>
              <a:gdLst>
                <a:gd name="connsiteX0" fmla="*/ 538264 w 5460459"/>
                <a:gd name="connsiteY0" fmla="*/ 0 h 1076528"/>
                <a:gd name="connsiteX1" fmla="*/ 4922195 w 5460459"/>
                <a:gd name="connsiteY1" fmla="*/ 0 h 1076528"/>
                <a:gd name="connsiteX2" fmla="*/ 5460459 w 5460459"/>
                <a:gd name="connsiteY2" fmla="*/ 538264 h 1076528"/>
                <a:gd name="connsiteX3" fmla="*/ 5030674 w 5460459"/>
                <a:gd name="connsiteY3" fmla="*/ 1065593 h 1076528"/>
                <a:gd name="connsiteX4" fmla="*/ 4935379 w 5460459"/>
                <a:gd name="connsiteY4" fmla="*/ 1075199 h 1076528"/>
                <a:gd name="connsiteX5" fmla="*/ 5187519 w 5460459"/>
                <a:gd name="connsiteY5" fmla="*/ 823059 h 1076528"/>
                <a:gd name="connsiteX6" fmla="*/ 5187527 w 5460459"/>
                <a:gd name="connsiteY6" fmla="*/ 823052 h 1076528"/>
                <a:gd name="connsiteX7" fmla="*/ 5187527 w 5460459"/>
                <a:gd name="connsiteY7" fmla="*/ 256720 h 1076528"/>
                <a:gd name="connsiteX8" fmla="*/ 4875557 w 5460459"/>
                <a:gd name="connsiteY8" fmla="*/ 140460 h 1076528"/>
                <a:gd name="connsiteX9" fmla="*/ 4684016 w 5460459"/>
                <a:gd name="connsiteY9" fmla="*/ 205406 h 1076528"/>
                <a:gd name="connsiteX10" fmla="*/ 4621196 w 5460459"/>
                <a:gd name="connsiteY10" fmla="*/ 256720 h 1076528"/>
                <a:gd name="connsiteX11" fmla="*/ 4621195 w 5460459"/>
                <a:gd name="connsiteY11" fmla="*/ 256720 h 1076528"/>
                <a:gd name="connsiteX12" fmla="*/ 3801388 w 5460459"/>
                <a:gd name="connsiteY12" fmla="*/ 1076528 h 1076528"/>
                <a:gd name="connsiteX13" fmla="*/ 538264 w 5460459"/>
                <a:gd name="connsiteY13" fmla="*/ 1076528 h 1076528"/>
                <a:gd name="connsiteX14" fmla="*/ 0 w 5460459"/>
                <a:gd name="connsiteY14" fmla="*/ 538264 h 1076528"/>
                <a:gd name="connsiteX15" fmla="*/ 538264 w 5460459"/>
                <a:gd name="connsiteY15" fmla="*/ 0 h 107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0459" h="1076528">
                  <a:moveTo>
                    <a:pt x="538264" y="0"/>
                  </a:moveTo>
                  <a:lnTo>
                    <a:pt x="4922195" y="0"/>
                  </a:lnTo>
                  <a:cubicBezTo>
                    <a:pt x="5219470" y="0"/>
                    <a:pt x="5460459" y="240989"/>
                    <a:pt x="5460459" y="538264"/>
                  </a:cubicBezTo>
                  <a:cubicBezTo>
                    <a:pt x="5460459" y="798380"/>
                    <a:pt x="5275952" y="1015401"/>
                    <a:pt x="5030674" y="1065593"/>
                  </a:cubicBezTo>
                  <a:lnTo>
                    <a:pt x="4935379" y="1075199"/>
                  </a:lnTo>
                  <a:lnTo>
                    <a:pt x="5187519" y="823059"/>
                  </a:lnTo>
                  <a:lnTo>
                    <a:pt x="5187527" y="823052"/>
                  </a:lnTo>
                  <a:cubicBezTo>
                    <a:pt x="5343915" y="666664"/>
                    <a:pt x="5343915" y="413108"/>
                    <a:pt x="5187527" y="256720"/>
                  </a:cubicBezTo>
                  <a:cubicBezTo>
                    <a:pt x="5102002" y="171196"/>
                    <a:pt x="4987417" y="132443"/>
                    <a:pt x="4875557" y="140460"/>
                  </a:cubicBezTo>
                  <a:cubicBezTo>
                    <a:pt x="4808441" y="145271"/>
                    <a:pt x="4742305" y="166920"/>
                    <a:pt x="4684016" y="205406"/>
                  </a:cubicBezTo>
                  <a:lnTo>
                    <a:pt x="4621196" y="256720"/>
                  </a:lnTo>
                  <a:lnTo>
                    <a:pt x="4621195" y="256720"/>
                  </a:lnTo>
                  <a:lnTo>
                    <a:pt x="3801388" y="1076528"/>
                  </a:lnTo>
                  <a:lnTo>
                    <a:pt x="538264" y="1076528"/>
                  </a:lnTo>
                  <a:cubicBezTo>
                    <a:pt x="240989" y="1076528"/>
                    <a:pt x="0" y="835539"/>
                    <a:pt x="0" y="538264"/>
                  </a:cubicBezTo>
                  <a:cubicBezTo>
                    <a:pt x="0" y="240989"/>
                    <a:pt x="240989" y="0"/>
                    <a:pt x="538264"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Body)"/>
                <a:ea typeface="Calibri Light" panose="020F0302020204030204" pitchFamily="34" charset="0"/>
                <a:cs typeface="Calibri Light" panose="020F0302020204030204" pitchFamily="34" charset="0"/>
              </a:endParaRPr>
            </a:p>
          </p:txBody>
        </p:sp>
        <p:sp>
          <p:nvSpPr>
            <p:cNvPr id="78" name="Freeform: Shape 4">
              <a:extLst>
                <a:ext uri="{FF2B5EF4-FFF2-40B4-BE49-F238E27FC236}">
                  <a16:creationId xmlns:a16="http://schemas.microsoft.com/office/drawing/2014/main" id="{7C4C6CD3-31B2-46B1-B84D-1352075A7CBE}"/>
                </a:ext>
              </a:extLst>
            </p:cNvPr>
            <p:cNvSpPr/>
            <p:nvPr/>
          </p:nvSpPr>
          <p:spPr>
            <a:xfrm rot="10800000">
              <a:off x="4538120" y="2934739"/>
              <a:ext cx="6986069" cy="1130656"/>
            </a:xfrm>
            <a:custGeom>
              <a:avLst/>
              <a:gdLst>
                <a:gd name="connsiteX0" fmla="*/ 538264 w 5460459"/>
                <a:gd name="connsiteY0" fmla="*/ 0 h 1076528"/>
                <a:gd name="connsiteX1" fmla="*/ 4922195 w 5460459"/>
                <a:gd name="connsiteY1" fmla="*/ 0 h 1076528"/>
                <a:gd name="connsiteX2" fmla="*/ 5460459 w 5460459"/>
                <a:gd name="connsiteY2" fmla="*/ 538264 h 1076528"/>
                <a:gd name="connsiteX3" fmla="*/ 5030674 w 5460459"/>
                <a:gd name="connsiteY3" fmla="*/ 1065593 h 1076528"/>
                <a:gd name="connsiteX4" fmla="*/ 4935379 w 5460459"/>
                <a:gd name="connsiteY4" fmla="*/ 1075199 h 1076528"/>
                <a:gd name="connsiteX5" fmla="*/ 5187519 w 5460459"/>
                <a:gd name="connsiteY5" fmla="*/ 823059 h 1076528"/>
                <a:gd name="connsiteX6" fmla="*/ 5187527 w 5460459"/>
                <a:gd name="connsiteY6" fmla="*/ 823052 h 1076528"/>
                <a:gd name="connsiteX7" fmla="*/ 5187527 w 5460459"/>
                <a:gd name="connsiteY7" fmla="*/ 256720 h 1076528"/>
                <a:gd name="connsiteX8" fmla="*/ 4875557 w 5460459"/>
                <a:gd name="connsiteY8" fmla="*/ 140460 h 1076528"/>
                <a:gd name="connsiteX9" fmla="*/ 4684016 w 5460459"/>
                <a:gd name="connsiteY9" fmla="*/ 205406 h 1076528"/>
                <a:gd name="connsiteX10" fmla="*/ 4621196 w 5460459"/>
                <a:gd name="connsiteY10" fmla="*/ 256720 h 1076528"/>
                <a:gd name="connsiteX11" fmla="*/ 4621195 w 5460459"/>
                <a:gd name="connsiteY11" fmla="*/ 256720 h 1076528"/>
                <a:gd name="connsiteX12" fmla="*/ 3801388 w 5460459"/>
                <a:gd name="connsiteY12" fmla="*/ 1076528 h 1076528"/>
                <a:gd name="connsiteX13" fmla="*/ 538264 w 5460459"/>
                <a:gd name="connsiteY13" fmla="*/ 1076528 h 1076528"/>
                <a:gd name="connsiteX14" fmla="*/ 0 w 5460459"/>
                <a:gd name="connsiteY14" fmla="*/ 538264 h 1076528"/>
                <a:gd name="connsiteX15" fmla="*/ 538264 w 5460459"/>
                <a:gd name="connsiteY15" fmla="*/ 0 h 107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0459" h="1076528">
                  <a:moveTo>
                    <a:pt x="538264" y="0"/>
                  </a:moveTo>
                  <a:lnTo>
                    <a:pt x="4922195" y="0"/>
                  </a:lnTo>
                  <a:cubicBezTo>
                    <a:pt x="5219470" y="0"/>
                    <a:pt x="5460459" y="240989"/>
                    <a:pt x="5460459" y="538264"/>
                  </a:cubicBezTo>
                  <a:cubicBezTo>
                    <a:pt x="5460459" y="798380"/>
                    <a:pt x="5275952" y="1015401"/>
                    <a:pt x="5030674" y="1065593"/>
                  </a:cubicBezTo>
                  <a:lnTo>
                    <a:pt x="4935379" y="1075199"/>
                  </a:lnTo>
                  <a:lnTo>
                    <a:pt x="5187519" y="823059"/>
                  </a:lnTo>
                  <a:lnTo>
                    <a:pt x="5187527" y="823052"/>
                  </a:lnTo>
                  <a:cubicBezTo>
                    <a:pt x="5343915" y="666664"/>
                    <a:pt x="5343915" y="413108"/>
                    <a:pt x="5187527" y="256720"/>
                  </a:cubicBezTo>
                  <a:cubicBezTo>
                    <a:pt x="5102002" y="171196"/>
                    <a:pt x="4987417" y="132443"/>
                    <a:pt x="4875557" y="140460"/>
                  </a:cubicBezTo>
                  <a:cubicBezTo>
                    <a:pt x="4808441" y="145271"/>
                    <a:pt x="4742305" y="166920"/>
                    <a:pt x="4684016" y="205406"/>
                  </a:cubicBezTo>
                  <a:lnTo>
                    <a:pt x="4621196" y="256720"/>
                  </a:lnTo>
                  <a:lnTo>
                    <a:pt x="4621195" y="256720"/>
                  </a:lnTo>
                  <a:lnTo>
                    <a:pt x="3801388" y="1076528"/>
                  </a:lnTo>
                  <a:lnTo>
                    <a:pt x="538264" y="1076528"/>
                  </a:lnTo>
                  <a:cubicBezTo>
                    <a:pt x="240989" y="1076528"/>
                    <a:pt x="0" y="835539"/>
                    <a:pt x="0" y="538264"/>
                  </a:cubicBezTo>
                  <a:cubicBezTo>
                    <a:pt x="0" y="240989"/>
                    <a:pt x="240989" y="0"/>
                    <a:pt x="538264"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Body)"/>
                <a:ea typeface="Calibri Light" panose="020F0302020204030204" pitchFamily="34" charset="0"/>
                <a:cs typeface="Calibri Light" panose="020F0302020204030204" pitchFamily="34" charset="0"/>
              </a:endParaRPr>
            </a:p>
          </p:txBody>
        </p:sp>
        <p:sp>
          <p:nvSpPr>
            <p:cNvPr id="79" name="Freeform: Shape 5">
              <a:extLst>
                <a:ext uri="{FF2B5EF4-FFF2-40B4-BE49-F238E27FC236}">
                  <a16:creationId xmlns:a16="http://schemas.microsoft.com/office/drawing/2014/main" id="{E64C84E5-F8A3-42B5-B6A3-5BDB6D3BBFDA}"/>
                </a:ext>
              </a:extLst>
            </p:cNvPr>
            <p:cNvSpPr/>
            <p:nvPr/>
          </p:nvSpPr>
          <p:spPr>
            <a:xfrm>
              <a:off x="654160" y="4396871"/>
              <a:ext cx="6770424" cy="938433"/>
            </a:xfrm>
            <a:custGeom>
              <a:avLst/>
              <a:gdLst>
                <a:gd name="connsiteX0" fmla="*/ 538264 w 5460459"/>
                <a:gd name="connsiteY0" fmla="*/ 0 h 1076528"/>
                <a:gd name="connsiteX1" fmla="*/ 4922195 w 5460459"/>
                <a:gd name="connsiteY1" fmla="*/ 0 h 1076528"/>
                <a:gd name="connsiteX2" fmla="*/ 5460459 w 5460459"/>
                <a:gd name="connsiteY2" fmla="*/ 538264 h 1076528"/>
                <a:gd name="connsiteX3" fmla="*/ 5030674 w 5460459"/>
                <a:gd name="connsiteY3" fmla="*/ 1065593 h 1076528"/>
                <a:gd name="connsiteX4" fmla="*/ 4935379 w 5460459"/>
                <a:gd name="connsiteY4" fmla="*/ 1075199 h 1076528"/>
                <a:gd name="connsiteX5" fmla="*/ 5187519 w 5460459"/>
                <a:gd name="connsiteY5" fmla="*/ 823059 h 1076528"/>
                <a:gd name="connsiteX6" fmla="*/ 5187527 w 5460459"/>
                <a:gd name="connsiteY6" fmla="*/ 823052 h 1076528"/>
                <a:gd name="connsiteX7" fmla="*/ 5187527 w 5460459"/>
                <a:gd name="connsiteY7" fmla="*/ 256720 h 1076528"/>
                <a:gd name="connsiteX8" fmla="*/ 4875557 w 5460459"/>
                <a:gd name="connsiteY8" fmla="*/ 140460 h 1076528"/>
                <a:gd name="connsiteX9" fmla="*/ 4684016 w 5460459"/>
                <a:gd name="connsiteY9" fmla="*/ 205406 h 1076528"/>
                <a:gd name="connsiteX10" fmla="*/ 4621196 w 5460459"/>
                <a:gd name="connsiteY10" fmla="*/ 256720 h 1076528"/>
                <a:gd name="connsiteX11" fmla="*/ 4621195 w 5460459"/>
                <a:gd name="connsiteY11" fmla="*/ 256720 h 1076528"/>
                <a:gd name="connsiteX12" fmla="*/ 3801388 w 5460459"/>
                <a:gd name="connsiteY12" fmla="*/ 1076528 h 1076528"/>
                <a:gd name="connsiteX13" fmla="*/ 538264 w 5460459"/>
                <a:gd name="connsiteY13" fmla="*/ 1076528 h 1076528"/>
                <a:gd name="connsiteX14" fmla="*/ 0 w 5460459"/>
                <a:gd name="connsiteY14" fmla="*/ 538264 h 1076528"/>
                <a:gd name="connsiteX15" fmla="*/ 538264 w 5460459"/>
                <a:gd name="connsiteY15" fmla="*/ 0 h 107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0459" h="1076528">
                  <a:moveTo>
                    <a:pt x="538264" y="0"/>
                  </a:moveTo>
                  <a:lnTo>
                    <a:pt x="4922195" y="0"/>
                  </a:lnTo>
                  <a:cubicBezTo>
                    <a:pt x="5219470" y="0"/>
                    <a:pt x="5460459" y="240989"/>
                    <a:pt x="5460459" y="538264"/>
                  </a:cubicBezTo>
                  <a:cubicBezTo>
                    <a:pt x="5460459" y="798380"/>
                    <a:pt x="5275952" y="1015401"/>
                    <a:pt x="5030674" y="1065593"/>
                  </a:cubicBezTo>
                  <a:lnTo>
                    <a:pt x="4935379" y="1075199"/>
                  </a:lnTo>
                  <a:lnTo>
                    <a:pt x="5187519" y="823059"/>
                  </a:lnTo>
                  <a:lnTo>
                    <a:pt x="5187527" y="823052"/>
                  </a:lnTo>
                  <a:cubicBezTo>
                    <a:pt x="5343915" y="666664"/>
                    <a:pt x="5343915" y="413108"/>
                    <a:pt x="5187527" y="256720"/>
                  </a:cubicBezTo>
                  <a:cubicBezTo>
                    <a:pt x="5102002" y="171196"/>
                    <a:pt x="4987417" y="132443"/>
                    <a:pt x="4875557" y="140460"/>
                  </a:cubicBezTo>
                  <a:cubicBezTo>
                    <a:pt x="4808441" y="145271"/>
                    <a:pt x="4742305" y="166920"/>
                    <a:pt x="4684016" y="205406"/>
                  </a:cubicBezTo>
                  <a:lnTo>
                    <a:pt x="4621196" y="256720"/>
                  </a:lnTo>
                  <a:lnTo>
                    <a:pt x="4621195" y="256720"/>
                  </a:lnTo>
                  <a:lnTo>
                    <a:pt x="3801388" y="1076528"/>
                  </a:lnTo>
                  <a:lnTo>
                    <a:pt x="538264" y="1076528"/>
                  </a:lnTo>
                  <a:cubicBezTo>
                    <a:pt x="240989" y="1076528"/>
                    <a:pt x="0" y="835539"/>
                    <a:pt x="0" y="538264"/>
                  </a:cubicBezTo>
                  <a:cubicBezTo>
                    <a:pt x="0" y="240989"/>
                    <a:pt x="240989" y="0"/>
                    <a:pt x="538264"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Body)"/>
                <a:ea typeface="Calibri Light" panose="020F0302020204030204" pitchFamily="34" charset="0"/>
                <a:cs typeface="Calibri Light" panose="020F0302020204030204" pitchFamily="34" charset="0"/>
              </a:endParaRPr>
            </a:p>
          </p:txBody>
        </p:sp>
        <p:pic>
          <p:nvPicPr>
            <p:cNvPr id="80" name="Graphic 8" descr="Bar graph with downward trend with solid fill">
              <a:extLst>
                <a:ext uri="{FF2B5EF4-FFF2-40B4-BE49-F238E27FC236}">
                  <a16:creationId xmlns:a16="http://schemas.microsoft.com/office/drawing/2014/main" id="{74DA1D0C-F025-4A40-B094-3D2DC6F4D030}"/>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3350" y="5834378"/>
              <a:ext cx="720830" cy="626779"/>
            </a:xfrm>
            <a:prstGeom prst="rect">
              <a:avLst/>
            </a:prstGeom>
          </p:spPr>
        </p:pic>
        <p:pic>
          <p:nvPicPr>
            <p:cNvPr id="81" name="Graphic 10" descr="Bar graph with upward trend with solid fill">
              <a:extLst>
                <a:ext uri="{FF2B5EF4-FFF2-40B4-BE49-F238E27FC236}">
                  <a16:creationId xmlns:a16="http://schemas.microsoft.com/office/drawing/2014/main" id="{2141EA10-8605-46A7-8E32-BDCCD4E4452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2370" y="3158257"/>
              <a:ext cx="705237" cy="670269"/>
            </a:xfrm>
            <a:prstGeom prst="rect">
              <a:avLst/>
            </a:prstGeom>
          </p:spPr>
        </p:pic>
        <p:pic>
          <p:nvPicPr>
            <p:cNvPr id="82" name="Graphic 12" descr="Handshake with solid fill">
              <a:extLst>
                <a:ext uri="{FF2B5EF4-FFF2-40B4-BE49-F238E27FC236}">
                  <a16:creationId xmlns:a16="http://schemas.microsoft.com/office/drawing/2014/main" id="{65185A3B-6232-4A1E-B888-F0B5BD62AF9C}"/>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34575" y="2136421"/>
              <a:ext cx="756057" cy="805876"/>
            </a:xfrm>
            <a:prstGeom prst="rect">
              <a:avLst/>
            </a:prstGeom>
          </p:spPr>
        </p:pic>
        <p:sp>
          <p:nvSpPr>
            <p:cNvPr id="83" name="TextBox 82">
              <a:extLst>
                <a:ext uri="{FF2B5EF4-FFF2-40B4-BE49-F238E27FC236}">
                  <a16:creationId xmlns:a16="http://schemas.microsoft.com/office/drawing/2014/main" id="{25E8DBAF-DEF9-4EC3-816E-A12713D88AF8}"/>
                </a:ext>
              </a:extLst>
            </p:cNvPr>
            <p:cNvSpPr txBox="1"/>
            <p:nvPr/>
          </p:nvSpPr>
          <p:spPr>
            <a:xfrm>
              <a:off x="6420750" y="2916311"/>
              <a:ext cx="4950367" cy="1154162"/>
            </a:xfrm>
            <a:prstGeom prst="rect">
              <a:avLst/>
            </a:prstGeom>
            <a:noFill/>
          </p:spPr>
          <p:txBody>
            <a:bodyPr wrap="square" rtlCol="0">
              <a:spAutoFit/>
            </a:bodyPr>
            <a:lstStyle/>
            <a:p>
              <a:pPr algn="ctr"/>
              <a:r>
                <a:rPr lang="en-US" sz="2300" dirty="0" err="1">
                  <a:latin typeface="Calibri (Body)"/>
                  <a:ea typeface="Calibri Light" panose="020F0302020204030204" pitchFamily="34" charset="0"/>
                  <a:cs typeface="Calibri Light" panose="020F0302020204030204" pitchFamily="34" charset="0"/>
                </a:rPr>
                <a:t>Được</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quốc</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hội</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bầu</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ra</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trong</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số</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các</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đại</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biểu</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quốc</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hội</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theo</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giới</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thiệu</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của</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Ủy</a:t>
              </a:r>
              <a:r>
                <a:rPr lang="en-US" sz="2300" dirty="0">
                  <a:latin typeface="Calibri (Body)"/>
                  <a:ea typeface="Calibri Light" panose="020F0302020204030204" pitchFamily="34" charset="0"/>
                  <a:cs typeface="Calibri Light" panose="020F0302020204030204" pitchFamily="34" charset="0"/>
                </a:rPr>
                <a:t> ban </a:t>
              </a:r>
              <a:r>
                <a:rPr lang="en-US" sz="2300" dirty="0" err="1">
                  <a:latin typeface="Calibri (Body)"/>
                  <a:ea typeface="Calibri Light" panose="020F0302020204030204" pitchFamily="34" charset="0"/>
                  <a:cs typeface="Calibri Light" panose="020F0302020204030204" pitchFamily="34" charset="0"/>
                </a:rPr>
                <a:t>thường</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vụ</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Quốc</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hội</a:t>
              </a:r>
              <a:endParaRPr lang="en-US" sz="2300" dirty="0">
                <a:latin typeface="Calibri (Body)"/>
                <a:ea typeface="Calibri Light" panose="020F0302020204030204" pitchFamily="34" charset="0"/>
                <a:cs typeface="Calibri Light" panose="020F0302020204030204" pitchFamily="34" charset="0"/>
              </a:endParaRPr>
            </a:p>
          </p:txBody>
        </p:sp>
        <p:sp>
          <p:nvSpPr>
            <p:cNvPr id="84" name="TextBox 83">
              <a:extLst>
                <a:ext uri="{FF2B5EF4-FFF2-40B4-BE49-F238E27FC236}">
                  <a16:creationId xmlns:a16="http://schemas.microsoft.com/office/drawing/2014/main" id="{E5CFBE52-CBDE-425F-9A76-1821EF894EEB}"/>
                </a:ext>
              </a:extLst>
            </p:cNvPr>
            <p:cNvSpPr txBox="1"/>
            <p:nvPr/>
          </p:nvSpPr>
          <p:spPr>
            <a:xfrm>
              <a:off x="1060728" y="1779941"/>
              <a:ext cx="4534934" cy="1154162"/>
            </a:xfrm>
            <a:prstGeom prst="rect">
              <a:avLst/>
            </a:prstGeom>
            <a:noFill/>
          </p:spPr>
          <p:txBody>
            <a:bodyPr wrap="square" rtlCol="0">
              <a:spAutoFit/>
            </a:bodyPr>
            <a:lstStyle/>
            <a:p>
              <a:pPr algn="ctr"/>
              <a:r>
                <a:rPr lang="en-US" sz="2300" dirty="0" err="1">
                  <a:latin typeface="Calibri (Body)"/>
                  <a:ea typeface="Calibri Light" panose="020F0302020204030204" pitchFamily="34" charset="0"/>
                  <a:cs typeface="Calibri Light" panose="020F0302020204030204" pitchFamily="34" charset="0"/>
                </a:rPr>
                <a:t>Là</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nười</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đứng</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đầu</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nhà</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nước</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thay</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mặt</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nước</a:t>
              </a:r>
              <a:r>
                <a:rPr lang="en-US" sz="2300" dirty="0">
                  <a:latin typeface="Calibri (Body)"/>
                  <a:ea typeface="Calibri Light" panose="020F0302020204030204" pitchFamily="34" charset="0"/>
                  <a:cs typeface="Calibri Light" panose="020F0302020204030204" pitchFamily="34" charset="0"/>
                </a:rPr>
                <a:t> CHXHCNVN </a:t>
              </a:r>
              <a:r>
                <a:rPr lang="en-US" sz="2300" dirty="0" err="1">
                  <a:latin typeface="Calibri (Body)"/>
                  <a:ea typeface="Calibri Light" panose="020F0302020204030204" pitchFamily="34" charset="0"/>
                  <a:cs typeface="Calibri Light" panose="020F0302020204030204" pitchFamily="34" charset="0"/>
                </a:rPr>
                <a:t>về</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đối</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nội</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và</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đối</a:t>
              </a:r>
              <a:r>
                <a:rPr lang="en-US" sz="2300" dirty="0">
                  <a:latin typeface="Calibri (Body)"/>
                  <a:ea typeface="Calibri Light" panose="020F0302020204030204" pitchFamily="34" charset="0"/>
                  <a:cs typeface="Calibri Light" panose="020F0302020204030204" pitchFamily="34" charset="0"/>
                </a:rPr>
                <a:t> </a:t>
              </a:r>
              <a:r>
                <a:rPr lang="en-US" sz="2300" dirty="0" err="1">
                  <a:latin typeface="Calibri (Body)"/>
                  <a:ea typeface="Calibri Light" panose="020F0302020204030204" pitchFamily="34" charset="0"/>
                  <a:cs typeface="Calibri Light" panose="020F0302020204030204" pitchFamily="34" charset="0"/>
                </a:rPr>
                <a:t>ngoại</a:t>
              </a:r>
              <a:endParaRPr lang="en-US" sz="2300" dirty="0">
                <a:latin typeface="Calibri (Body)"/>
                <a:ea typeface="Calibri Light" panose="020F0302020204030204" pitchFamily="34" charset="0"/>
                <a:cs typeface="Calibri Light" panose="020F0302020204030204" pitchFamily="34" charset="0"/>
              </a:endParaRPr>
            </a:p>
          </p:txBody>
        </p:sp>
        <p:sp>
          <p:nvSpPr>
            <p:cNvPr id="85" name="TextBox 84">
              <a:extLst>
                <a:ext uri="{FF2B5EF4-FFF2-40B4-BE49-F238E27FC236}">
                  <a16:creationId xmlns:a16="http://schemas.microsoft.com/office/drawing/2014/main" id="{B87F3091-B19B-4F86-96C2-1801235181DD}"/>
                </a:ext>
              </a:extLst>
            </p:cNvPr>
            <p:cNvSpPr txBox="1"/>
            <p:nvPr/>
          </p:nvSpPr>
          <p:spPr>
            <a:xfrm>
              <a:off x="868580" y="4437975"/>
              <a:ext cx="4800999" cy="830997"/>
            </a:xfrm>
            <a:prstGeom prst="rect">
              <a:avLst/>
            </a:prstGeom>
            <a:noFill/>
          </p:spPr>
          <p:txBody>
            <a:bodyPr wrap="square" rtlCol="0">
              <a:spAutoFit/>
            </a:bodyPr>
            <a:lstStyle/>
            <a:p>
              <a:pPr algn="ctr"/>
              <a:r>
                <a:rPr lang="en-US" sz="2400" dirty="0" err="1"/>
                <a:t>Chủ</a:t>
              </a:r>
              <a:r>
                <a:rPr lang="en-US" sz="2400" dirty="0"/>
                <a:t> </a:t>
              </a:r>
              <a:r>
                <a:rPr lang="en-US" sz="2400" dirty="0" err="1"/>
                <a:t>tịch</a:t>
              </a:r>
              <a:r>
                <a:rPr lang="en-US" sz="2400" dirty="0"/>
                <a:t> </a:t>
              </a:r>
              <a:r>
                <a:rPr lang="en-US" sz="2400" dirty="0" err="1"/>
                <a:t>nước</a:t>
              </a:r>
              <a:r>
                <a:rPr lang="en-US" sz="2400" dirty="0"/>
                <a:t> </a:t>
              </a:r>
              <a:r>
                <a:rPr lang="en-US" sz="2400" dirty="0" err="1"/>
                <a:t>phải</a:t>
              </a:r>
              <a:r>
                <a:rPr lang="en-US" sz="2400" dirty="0"/>
                <a:t> </a:t>
              </a:r>
              <a:r>
                <a:rPr lang="en-US" sz="2400" dirty="0" err="1"/>
                <a:t>chịu</a:t>
              </a:r>
              <a:r>
                <a:rPr lang="en-US" sz="2400" dirty="0"/>
                <a:t> </a:t>
              </a:r>
              <a:r>
                <a:rPr lang="en-US" sz="2400" dirty="0" err="1"/>
                <a:t>trách</a:t>
              </a:r>
              <a:r>
                <a:rPr lang="en-US" sz="2400" dirty="0"/>
                <a:t> </a:t>
              </a:r>
              <a:r>
                <a:rPr lang="en-US" sz="2400" dirty="0" err="1"/>
                <a:t>nhiệm</a:t>
              </a:r>
              <a:r>
                <a:rPr lang="en-US" sz="2400" dirty="0"/>
                <a:t> </a:t>
              </a:r>
              <a:r>
                <a:rPr lang="en-US" sz="2400" dirty="0" err="1"/>
                <a:t>và</a:t>
              </a:r>
              <a:r>
                <a:rPr lang="en-US" sz="2400" dirty="0"/>
                <a:t> </a:t>
              </a:r>
              <a:r>
                <a:rPr lang="en-US" sz="2400" dirty="0" err="1"/>
                <a:t>báo</a:t>
              </a:r>
              <a:r>
                <a:rPr lang="en-US" sz="2400" dirty="0"/>
                <a:t> </a:t>
              </a:r>
              <a:r>
                <a:rPr lang="en-US" sz="2400" dirty="0" err="1"/>
                <a:t>cáo</a:t>
              </a:r>
              <a:r>
                <a:rPr lang="en-US" sz="2400" dirty="0"/>
                <a:t> </a:t>
              </a:r>
              <a:r>
                <a:rPr lang="en-US" sz="2400" dirty="0" err="1"/>
                <a:t>công</a:t>
              </a:r>
              <a:r>
                <a:rPr lang="en-US" sz="2400" dirty="0"/>
                <a:t> </a:t>
              </a:r>
              <a:r>
                <a:rPr lang="en-US" sz="2400" dirty="0" err="1"/>
                <a:t>tác</a:t>
              </a:r>
              <a:r>
                <a:rPr lang="en-US" sz="2400" dirty="0"/>
                <a:t> </a:t>
              </a:r>
              <a:r>
                <a:rPr lang="en-US" sz="2400" err="1"/>
                <a:t>trước</a:t>
              </a:r>
              <a:r>
                <a:rPr lang="en-US" sz="2400"/>
                <a:t> </a:t>
              </a:r>
              <a:r>
                <a:rPr lang="en-US" sz="2400" dirty="0"/>
                <a:t>Q</a:t>
              </a:r>
              <a:r>
                <a:rPr lang="en-US" sz="2400"/>
                <a:t>uốc </a:t>
              </a:r>
              <a:r>
                <a:rPr lang="en-US" sz="2400" dirty="0" err="1"/>
                <a:t>hội</a:t>
              </a:r>
              <a:r>
                <a:rPr lang="en-US" sz="2400" dirty="0"/>
                <a:t>. </a:t>
              </a:r>
              <a:endParaRPr lang="en-US" sz="2400" dirty="0">
                <a:solidFill>
                  <a:srgbClr val="002060"/>
                </a:solidFill>
                <a:ea typeface="Calibri Light" panose="020F0302020204030204" pitchFamily="34" charset="0"/>
                <a:cs typeface="Calibri Light" panose="020F0302020204030204" pitchFamily="34" charset="0"/>
              </a:endParaRPr>
            </a:p>
          </p:txBody>
        </p:sp>
        <p:sp>
          <p:nvSpPr>
            <p:cNvPr id="22" name="Freeform: Shape 4">
              <a:extLst>
                <a:ext uri="{FF2B5EF4-FFF2-40B4-BE49-F238E27FC236}">
                  <a16:creationId xmlns:a16="http://schemas.microsoft.com/office/drawing/2014/main" id="{7C4C6CD3-31B2-46B1-B84D-1352075A7CBE}"/>
                </a:ext>
              </a:extLst>
            </p:cNvPr>
            <p:cNvSpPr/>
            <p:nvPr/>
          </p:nvSpPr>
          <p:spPr>
            <a:xfrm rot="10800000">
              <a:off x="4776860" y="5690395"/>
              <a:ext cx="6986069" cy="914745"/>
            </a:xfrm>
            <a:custGeom>
              <a:avLst/>
              <a:gdLst>
                <a:gd name="connsiteX0" fmla="*/ 538264 w 5460459"/>
                <a:gd name="connsiteY0" fmla="*/ 0 h 1076528"/>
                <a:gd name="connsiteX1" fmla="*/ 4922195 w 5460459"/>
                <a:gd name="connsiteY1" fmla="*/ 0 h 1076528"/>
                <a:gd name="connsiteX2" fmla="*/ 5460459 w 5460459"/>
                <a:gd name="connsiteY2" fmla="*/ 538264 h 1076528"/>
                <a:gd name="connsiteX3" fmla="*/ 5030674 w 5460459"/>
                <a:gd name="connsiteY3" fmla="*/ 1065593 h 1076528"/>
                <a:gd name="connsiteX4" fmla="*/ 4935379 w 5460459"/>
                <a:gd name="connsiteY4" fmla="*/ 1075199 h 1076528"/>
                <a:gd name="connsiteX5" fmla="*/ 5187519 w 5460459"/>
                <a:gd name="connsiteY5" fmla="*/ 823059 h 1076528"/>
                <a:gd name="connsiteX6" fmla="*/ 5187527 w 5460459"/>
                <a:gd name="connsiteY6" fmla="*/ 823052 h 1076528"/>
                <a:gd name="connsiteX7" fmla="*/ 5187527 w 5460459"/>
                <a:gd name="connsiteY7" fmla="*/ 256720 h 1076528"/>
                <a:gd name="connsiteX8" fmla="*/ 4875557 w 5460459"/>
                <a:gd name="connsiteY8" fmla="*/ 140460 h 1076528"/>
                <a:gd name="connsiteX9" fmla="*/ 4684016 w 5460459"/>
                <a:gd name="connsiteY9" fmla="*/ 205406 h 1076528"/>
                <a:gd name="connsiteX10" fmla="*/ 4621196 w 5460459"/>
                <a:gd name="connsiteY10" fmla="*/ 256720 h 1076528"/>
                <a:gd name="connsiteX11" fmla="*/ 4621195 w 5460459"/>
                <a:gd name="connsiteY11" fmla="*/ 256720 h 1076528"/>
                <a:gd name="connsiteX12" fmla="*/ 3801388 w 5460459"/>
                <a:gd name="connsiteY12" fmla="*/ 1076528 h 1076528"/>
                <a:gd name="connsiteX13" fmla="*/ 538264 w 5460459"/>
                <a:gd name="connsiteY13" fmla="*/ 1076528 h 1076528"/>
                <a:gd name="connsiteX14" fmla="*/ 0 w 5460459"/>
                <a:gd name="connsiteY14" fmla="*/ 538264 h 1076528"/>
                <a:gd name="connsiteX15" fmla="*/ 538264 w 5460459"/>
                <a:gd name="connsiteY15" fmla="*/ 0 h 107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0459" h="1076528">
                  <a:moveTo>
                    <a:pt x="538264" y="0"/>
                  </a:moveTo>
                  <a:lnTo>
                    <a:pt x="4922195" y="0"/>
                  </a:lnTo>
                  <a:cubicBezTo>
                    <a:pt x="5219470" y="0"/>
                    <a:pt x="5460459" y="240989"/>
                    <a:pt x="5460459" y="538264"/>
                  </a:cubicBezTo>
                  <a:cubicBezTo>
                    <a:pt x="5460459" y="798380"/>
                    <a:pt x="5275952" y="1015401"/>
                    <a:pt x="5030674" y="1065593"/>
                  </a:cubicBezTo>
                  <a:lnTo>
                    <a:pt x="4935379" y="1075199"/>
                  </a:lnTo>
                  <a:lnTo>
                    <a:pt x="5187519" y="823059"/>
                  </a:lnTo>
                  <a:lnTo>
                    <a:pt x="5187527" y="823052"/>
                  </a:lnTo>
                  <a:cubicBezTo>
                    <a:pt x="5343915" y="666664"/>
                    <a:pt x="5343915" y="413108"/>
                    <a:pt x="5187527" y="256720"/>
                  </a:cubicBezTo>
                  <a:cubicBezTo>
                    <a:pt x="5102002" y="171196"/>
                    <a:pt x="4987417" y="132443"/>
                    <a:pt x="4875557" y="140460"/>
                  </a:cubicBezTo>
                  <a:cubicBezTo>
                    <a:pt x="4808441" y="145271"/>
                    <a:pt x="4742305" y="166920"/>
                    <a:pt x="4684016" y="205406"/>
                  </a:cubicBezTo>
                  <a:lnTo>
                    <a:pt x="4621196" y="256720"/>
                  </a:lnTo>
                  <a:lnTo>
                    <a:pt x="4621195" y="256720"/>
                  </a:lnTo>
                  <a:lnTo>
                    <a:pt x="3801388" y="1076528"/>
                  </a:lnTo>
                  <a:lnTo>
                    <a:pt x="538264" y="1076528"/>
                  </a:lnTo>
                  <a:cubicBezTo>
                    <a:pt x="240989" y="1076528"/>
                    <a:pt x="0" y="835539"/>
                    <a:pt x="0" y="538264"/>
                  </a:cubicBezTo>
                  <a:cubicBezTo>
                    <a:pt x="0" y="240989"/>
                    <a:pt x="240989" y="0"/>
                    <a:pt x="538264"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Body)"/>
                <a:ea typeface="Calibri Light" panose="020F0302020204030204" pitchFamily="34" charset="0"/>
                <a:cs typeface="Calibri Light" panose="020F0302020204030204" pitchFamily="34" charset="0"/>
              </a:endParaRPr>
            </a:p>
          </p:txBody>
        </p:sp>
        <p:sp>
          <p:nvSpPr>
            <p:cNvPr id="9" name="TextBox 8"/>
            <p:cNvSpPr txBox="1"/>
            <p:nvPr/>
          </p:nvSpPr>
          <p:spPr>
            <a:xfrm>
              <a:off x="7142140" y="5711974"/>
              <a:ext cx="3680879" cy="830997"/>
            </a:xfrm>
            <a:prstGeom prst="rect">
              <a:avLst/>
            </a:prstGeom>
            <a:noFill/>
          </p:spPr>
          <p:txBody>
            <a:bodyPr wrap="square" rtlCol="0">
              <a:spAutoFit/>
            </a:bodyPr>
            <a:lstStyle/>
            <a:p>
              <a:r>
                <a:rPr lang="en-US" sz="2400" dirty="0" err="1"/>
                <a:t>Thẩm</a:t>
              </a:r>
              <a:r>
                <a:rPr lang="en-US" sz="2400" dirty="0"/>
                <a:t> </a:t>
              </a:r>
              <a:r>
                <a:rPr lang="en-US" sz="2400" dirty="0" err="1"/>
                <a:t>quyền</a:t>
              </a:r>
              <a:r>
                <a:rPr lang="en-US" sz="2400" dirty="0"/>
                <a:t>: </a:t>
              </a:r>
              <a:r>
                <a:rPr lang="en-US" sz="2400" dirty="0" err="1"/>
                <a:t>được</a:t>
              </a:r>
              <a:r>
                <a:rPr lang="en-US" sz="2400" dirty="0"/>
                <a:t> ban </a:t>
              </a:r>
              <a:r>
                <a:rPr lang="en-US" sz="2400" dirty="0" err="1"/>
                <a:t>hành</a:t>
              </a:r>
              <a:r>
                <a:rPr lang="en-US" sz="2400" dirty="0"/>
                <a:t> </a:t>
              </a:r>
              <a:r>
                <a:rPr lang="en-US" sz="2400" dirty="0" err="1"/>
                <a:t>Lệnh</a:t>
              </a:r>
              <a:r>
                <a:rPr lang="en-US" sz="2400" dirty="0"/>
                <a:t> </a:t>
              </a:r>
              <a:r>
                <a:rPr lang="en-US" sz="2400" dirty="0" err="1"/>
                <a:t>và</a:t>
              </a:r>
              <a:r>
                <a:rPr lang="en-US" sz="2400" dirty="0"/>
                <a:t> </a:t>
              </a:r>
              <a:r>
                <a:rPr lang="en-US" sz="2400" dirty="0" err="1"/>
                <a:t>Nghị</a:t>
              </a:r>
              <a:r>
                <a:rPr lang="en-US" sz="2400" dirty="0"/>
                <a:t> </a:t>
              </a:r>
              <a:r>
                <a:rPr lang="en-US" sz="2400" dirty="0" err="1"/>
                <a:t>quyết</a:t>
              </a:r>
              <a:endParaRPr lang="en-US" sz="2400" dirty="0"/>
            </a:p>
          </p:txBody>
        </p:sp>
        <p:pic>
          <p:nvPicPr>
            <p:cNvPr id="24" name="Graphic 14" descr="Group brainstorm with solid fill">
              <a:extLst>
                <a:ext uri="{FF2B5EF4-FFF2-40B4-BE49-F238E27FC236}">
                  <a16:creationId xmlns:a16="http://schemas.microsoft.com/office/drawing/2014/main" id="{A8C67435-86F2-ECD1-9FF9-2ABE52DBF76C}"/>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4269" y="4678403"/>
              <a:ext cx="593387" cy="593387"/>
            </a:xfrm>
            <a:prstGeom prst="rect">
              <a:avLst/>
            </a:prstGeom>
          </p:spPr>
        </p:pic>
        <p:pic>
          <p:nvPicPr>
            <p:cNvPr id="2050" name="Picture 2" descr="https://tse4.mm.bing.net/th?id=OIP.EhKRdeH-6CFh2Ly3Z-dWHwHaF2&amp;pid=Api&amp;P=0&amp;h=1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4879" y="1218264"/>
              <a:ext cx="2782150" cy="1714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tse3.mm.bing.net/th?id=OIP.GromezTsiyf1wHFJMwsSYAHaE9&amp;pid=Api&amp;P=0&amp;h=18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729" y="2899122"/>
              <a:ext cx="3128499" cy="14121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https://img-s-msn-com.akamaized.net/tenant/amp/entityid/AA186U6b.img"/>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7705825" y="4128767"/>
              <a:ext cx="3117193" cy="13589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descr="https://tse1.mm.bing.net/th?id=OIP.7ccGE3BL15O23NHvCaq2yAHaEK&amp;pid=Api&amp;P=0&amp;h=18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7883" y="5376408"/>
              <a:ext cx="3048000" cy="11998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4794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8936A3-317D-92A9-B499-0C1583717F38}"/>
              </a:ext>
            </a:extLst>
          </p:cNvPr>
          <p:cNvSpPr/>
          <p:nvPr/>
        </p:nvSpPr>
        <p:spPr>
          <a:xfrm>
            <a:off x="6920981" y="4149003"/>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A1A0DB-9DCC-B49D-D6E8-3456B1ACDFA7}"/>
              </a:ext>
            </a:extLst>
          </p:cNvPr>
          <p:cNvSpPr/>
          <p:nvPr/>
        </p:nvSpPr>
        <p:spPr>
          <a:xfrm>
            <a:off x="34792" y="30648"/>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uong 4">
            <a:extLst>
              <a:ext uri="{FF2B5EF4-FFF2-40B4-BE49-F238E27FC236}">
                <a16:creationId xmlns:a16="http://schemas.microsoft.com/office/drawing/2014/main" id="{F6BB267A-DDCA-435F-83C4-A832F88559AA}"/>
              </a:ext>
            </a:extLst>
          </p:cNvPr>
          <p:cNvSpPr/>
          <p:nvPr/>
        </p:nvSpPr>
        <p:spPr>
          <a:xfrm>
            <a:off x="4994135" y="508000"/>
            <a:ext cx="6276833" cy="6107206"/>
          </a:xfrm>
          <a:prstGeom prst="rect">
            <a:avLst/>
          </a:prstGeom>
          <a:solidFill>
            <a:schemeClr val="accent5">
              <a:lumMod val="20000"/>
              <a:lumOff val="80000"/>
            </a:schemeClr>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a:off x="126999" y="937349"/>
            <a:ext cx="7807948" cy="3469512"/>
          </a:xfrm>
          <a:prstGeom prst="rect">
            <a:avLst/>
          </a:prstGeom>
          <a:solidFill>
            <a:schemeClr val="bg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Calibri (Body)"/>
            </a:endParaRPr>
          </a:p>
        </p:txBody>
      </p:sp>
      <p:sp>
        <p:nvSpPr>
          <p:cNvPr id="44" name="!!vuong 2">
            <a:extLst>
              <a:ext uri="{FF2B5EF4-FFF2-40B4-BE49-F238E27FC236}">
                <a16:creationId xmlns:a16="http://schemas.microsoft.com/office/drawing/2014/main" id="{B4224276-83E2-4E04-B0A6-FA864C9F21AA}"/>
              </a:ext>
            </a:extLst>
          </p:cNvPr>
          <p:cNvSpPr/>
          <p:nvPr/>
        </p:nvSpPr>
        <p:spPr>
          <a:xfrm rot="5400000">
            <a:off x="2248801" y="723506"/>
            <a:ext cx="4769042" cy="6115097"/>
          </a:xfrm>
          <a:prstGeom prst="rect">
            <a:avLst/>
          </a:prstGeom>
          <a:solidFill>
            <a:schemeClr val="accent5">
              <a:lumMod val="20000"/>
              <a:lumOff val="80000"/>
            </a:scheme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a:off x="2374053" y="1941603"/>
            <a:ext cx="8045830" cy="3240000"/>
          </a:xfrm>
          <a:prstGeom prst="rect">
            <a:avLst/>
          </a:prstGeom>
          <a:solidFill>
            <a:schemeClr val="bg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en-US" sz="3600" dirty="0">
              <a:solidFill>
                <a:srgbClr val="002060"/>
              </a:solidFill>
              <a:latin typeface="Calibri (Body)"/>
            </a:endParaRPr>
          </a:p>
        </p:txBody>
      </p:sp>
      <p:sp>
        <p:nvSpPr>
          <p:cNvPr id="7" name="TextBox 6">
            <a:extLst>
              <a:ext uri="{FF2B5EF4-FFF2-40B4-BE49-F238E27FC236}">
                <a16:creationId xmlns:a16="http://schemas.microsoft.com/office/drawing/2014/main" id="{07BE6BAB-49E2-1FF3-718A-8728B125A67F}"/>
              </a:ext>
            </a:extLst>
          </p:cNvPr>
          <p:cNvSpPr txBox="1"/>
          <p:nvPr/>
        </p:nvSpPr>
        <p:spPr>
          <a:xfrm>
            <a:off x="2678261" y="3669119"/>
            <a:ext cx="7400047" cy="923330"/>
          </a:xfrm>
          <a:prstGeom prst="rect">
            <a:avLst/>
          </a:prstGeom>
          <a:noFill/>
        </p:spPr>
        <p:txBody>
          <a:bodyPr wrap="square" rtlCol="0">
            <a:spAutoFit/>
          </a:bodyPr>
          <a:lstStyle/>
          <a:p>
            <a:pPr lvl="0" algn="ctr">
              <a:defRPr/>
            </a:pPr>
            <a:r>
              <a:rPr lang="en-US" sz="5400" dirty="0" err="1">
                <a:solidFill>
                  <a:srgbClr val="002060"/>
                </a:solidFill>
                <a:latin typeface="Calibri (Body)"/>
              </a:rPr>
              <a:t>Liên</a:t>
            </a:r>
            <a:r>
              <a:rPr lang="en-US" sz="5400" dirty="0">
                <a:solidFill>
                  <a:srgbClr val="002060"/>
                </a:solidFill>
                <a:latin typeface="Calibri (Body)"/>
              </a:rPr>
              <a:t> </a:t>
            </a:r>
            <a:r>
              <a:rPr lang="en-US" sz="5400" dirty="0" err="1">
                <a:solidFill>
                  <a:srgbClr val="002060"/>
                </a:solidFill>
                <a:latin typeface="Calibri (Body)"/>
              </a:rPr>
              <a:t>hệ</a:t>
            </a:r>
            <a:endParaRPr lang="vi-VN" sz="5400" dirty="0">
              <a:solidFill>
                <a:srgbClr val="002060"/>
              </a:solidFill>
              <a:latin typeface="Calibri (Body)"/>
            </a:endParaRPr>
          </a:p>
        </p:txBody>
      </p:sp>
      <p:sp>
        <p:nvSpPr>
          <p:cNvPr id="4" name="Oval 3"/>
          <p:cNvSpPr/>
          <p:nvPr/>
        </p:nvSpPr>
        <p:spPr>
          <a:xfrm>
            <a:off x="5651292" y="2308485"/>
            <a:ext cx="1269689" cy="1019331"/>
          </a:xfrm>
          <a:prstGeom prst="ellipse">
            <a:avLst/>
          </a:prstGeom>
          <a:solidFill>
            <a:schemeClr val="accent5">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4</a:t>
            </a:r>
          </a:p>
        </p:txBody>
      </p:sp>
    </p:spTree>
    <p:extLst>
      <p:ext uri="{BB962C8B-B14F-4D97-AF65-F5344CB8AC3E}">
        <p14:creationId xmlns:p14="http://schemas.microsoft.com/office/powerpoint/2010/main" val="3414561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4D641B-B833-345F-4D37-6568E2BC3DA5}"/>
              </a:ext>
            </a:extLst>
          </p:cNvPr>
          <p:cNvGrpSpPr/>
          <p:nvPr/>
        </p:nvGrpSpPr>
        <p:grpSpPr>
          <a:xfrm>
            <a:off x="13368" y="1880514"/>
            <a:ext cx="4106261" cy="4649595"/>
            <a:chOff x="13368" y="1880514"/>
            <a:chExt cx="4106261" cy="4649595"/>
          </a:xfrm>
        </p:grpSpPr>
        <p:pic>
          <p:nvPicPr>
            <p:cNvPr id="9" name="Picture 8">
              <a:extLst>
                <a:ext uri="{FF2B5EF4-FFF2-40B4-BE49-F238E27FC236}">
                  <a16:creationId xmlns:a16="http://schemas.microsoft.com/office/drawing/2014/main" id="{AA5838EC-AF1B-CDF7-69F2-CDFB0C3D48E1}"/>
                </a:ext>
              </a:extLst>
            </p:cNvPr>
            <p:cNvPicPr>
              <a:picLocks noChangeAspect="1"/>
            </p:cNvPicPr>
            <p:nvPr/>
          </p:nvPicPr>
          <p:blipFill rotWithShape="1">
            <a:blip r:embed="rId3"/>
            <a:srcRect b="12948"/>
            <a:stretch/>
          </p:blipFill>
          <p:spPr>
            <a:xfrm>
              <a:off x="843633" y="2897255"/>
              <a:ext cx="3275996" cy="3632854"/>
            </a:xfrm>
            <a:prstGeom prst="rect">
              <a:avLst/>
            </a:prstGeom>
          </p:spPr>
        </p:pic>
        <p:grpSp>
          <p:nvGrpSpPr>
            <p:cNvPr id="19" name="Group 18">
              <a:extLst>
                <a:ext uri="{FF2B5EF4-FFF2-40B4-BE49-F238E27FC236}">
                  <a16:creationId xmlns:a16="http://schemas.microsoft.com/office/drawing/2014/main" id="{637BB8B7-B419-B2D2-DB90-B4915246D57C}"/>
                </a:ext>
              </a:extLst>
            </p:cNvPr>
            <p:cNvGrpSpPr/>
            <p:nvPr/>
          </p:nvGrpSpPr>
          <p:grpSpPr>
            <a:xfrm>
              <a:off x="13368" y="1880514"/>
              <a:ext cx="2354080" cy="2210035"/>
              <a:chOff x="-44175" y="2301637"/>
              <a:chExt cx="2354080" cy="2210035"/>
            </a:xfrm>
          </p:grpSpPr>
          <p:pic>
            <p:nvPicPr>
              <p:cNvPr id="17" name="Picture 16">
                <a:extLst>
                  <a:ext uri="{FF2B5EF4-FFF2-40B4-BE49-F238E27FC236}">
                    <a16:creationId xmlns:a16="http://schemas.microsoft.com/office/drawing/2014/main" id="{7A15C3EE-B8AA-0F3C-8434-ADCF8D148FF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8559" b="95195" l="51600" r="65300">
                            <a14:foregroundMark x1="64400" y1="64865" x2="65300" y2="78078"/>
                            <a14:foregroundMark x1="65300" y1="78078" x2="64400" y2="81682"/>
                            <a14:foregroundMark x1="57700" y1="60360" x2="53400" y2="58859"/>
                            <a14:foregroundMark x1="53400" y1="58859" x2="51600" y2="73574"/>
                            <a14:foregroundMark x1="51600" y1="73574" x2="54000" y2="83183"/>
                            <a14:foregroundMark x1="54000" y1="83183" x2="58000" y2="87387"/>
                            <a14:foregroundMark x1="58000" y1="87387" x2="62600" y2="86186"/>
                            <a14:foregroundMark x1="62600" y1="86186" x2="63200" y2="84084"/>
                          </a14:backgroundRemoval>
                        </a14:imgEffect>
                      </a14:imgLayer>
                    </a14:imgProps>
                  </a:ext>
                </a:extLst>
              </a:blip>
              <a:srcRect l="50001" t="53991" r="33680"/>
              <a:stretch/>
            </p:blipFill>
            <p:spPr>
              <a:xfrm rot="21221886">
                <a:off x="-44175" y="2301637"/>
                <a:ext cx="2354080" cy="2210035"/>
              </a:xfrm>
              <a:prstGeom prst="rect">
                <a:avLst/>
              </a:prstGeom>
            </p:spPr>
          </p:pic>
          <p:sp>
            <p:nvSpPr>
              <p:cNvPr id="13" name="TextBox 12">
                <a:extLst>
                  <a:ext uri="{FF2B5EF4-FFF2-40B4-BE49-F238E27FC236}">
                    <a16:creationId xmlns:a16="http://schemas.microsoft.com/office/drawing/2014/main" id="{6456BEF1-C3AB-5D66-133A-6140B2E9886E}"/>
                  </a:ext>
                </a:extLst>
              </p:cNvPr>
              <p:cNvSpPr txBox="1"/>
              <p:nvPr/>
            </p:nvSpPr>
            <p:spPr>
              <a:xfrm>
                <a:off x="272354" y="2677275"/>
                <a:ext cx="189304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2000" b="0" i="0" u="none" strike="noStrike" kern="1200" cap="none" spc="0" normalizeH="0" baseline="0" noProof="0" dirty="0" err="1">
                  <a:ln>
                    <a:noFill/>
                  </a:ln>
                  <a:solidFill>
                    <a:srgbClr val="002060"/>
                  </a:solidFill>
                  <a:effectLst/>
                  <a:uLnTx/>
                  <a:uFillTx/>
                  <a:latin typeface="Calibri (Body)"/>
                  <a:ea typeface="Malgun Gothic" panose="020B0503020000020004" pitchFamily="34" charset="-127"/>
                  <a:cs typeface="Times New Roman" panose="02020603050405020304" pitchFamily="18" charset="0"/>
                </a:endParaRPr>
              </a:p>
            </p:txBody>
          </p:sp>
        </p:grpSp>
      </p:grpSp>
      <p:sp>
        <p:nvSpPr>
          <p:cNvPr id="38" name="Rectangle 37">
            <a:extLst>
              <a:ext uri="{FF2B5EF4-FFF2-40B4-BE49-F238E27FC236}">
                <a16:creationId xmlns:a16="http://schemas.microsoft.com/office/drawing/2014/main" id="{08DA8FA6-5196-50B5-F852-876C10B3695F}"/>
              </a:ext>
            </a:extLst>
          </p:cNvPr>
          <p:cNvSpPr/>
          <p:nvPr/>
        </p:nvSpPr>
        <p:spPr>
          <a:xfrm>
            <a:off x="6754670" y="4765932"/>
            <a:ext cx="5437330" cy="2066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2" name="TextBox 1">
            <a:extLst>
              <a:ext uri="{FF2B5EF4-FFF2-40B4-BE49-F238E27FC236}">
                <a16:creationId xmlns:a16="http://schemas.microsoft.com/office/drawing/2014/main" id="{32774F80-8D4F-0111-1201-7C176D7291B0}"/>
              </a:ext>
            </a:extLst>
          </p:cNvPr>
          <p:cNvSpPr txBox="1"/>
          <p:nvPr/>
        </p:nvSpPr>
        <p:spPr>
          <a:xfrm>
            <a:off x="610851" y="323272"/>
            <a:ext cx="90311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srgbClr val="002060"/>
                </a:solidFill>
                <a:effectLst/>
                <a:uLnTx/>
                <a:uFillTx/>
                <a:latin typeface="Calibri (Body)"/>
              </a:rPr>
              <a:t>Bộ máy Nhà nước Cộng hoà xã hội chủ nghĩa Việt Nam</a:t>
            </a:r>
          </a:p>
        </p:txBody>
      </p:sp>
      <p:sp>
        <p:nvSpPr>
          <p:cNvPr id="39" name="Rectangle 38">
            <a:extLst>
              <a:ext uri="{FF2B5EF4-FFF2-40B4-BE49-F238E27FC236}">
                <a16:creationId xmlns:a16="http://schemas.microsoft.com/office/drawing/2014/main" id="{90B26935-65E5-4540-B656-E9B22C6E7F43}"/>
              </a:ext>
            </a:extLst>
          </p:cNvPr>
          <p:cNvSpPr/>
          <p:nvPr/>
        </p:nvSpPr>
        <p:spPr>
          <a:xfrm>
            <a:off x="9439564" y="6059591"/>
            <a:ext cx="1126871" cy="470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10" name="Rounded Rectangle 9"/>
          <p:cNvSpPr/>
          <p:nvPr/>
        </p:nvSpPr>
        <p:spPr>
          <a:xfrm>
            <a:off x="3077123" y="1985757"/>
            <a:ext cx="8065494" cy="33567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800" dirty="0" err="1"/>
              <a:t>Làm</a:t>
            </a:r>
            <a:r>
              <a:rPr lang="en-US" sz="4800" dirty="0"/>
              <a:t> </a:t>
            </a:r>
            <a:r>
              <a:rPr lang="en-US" sz="4800" dirty="0" err="1"/>
              <a:t>thế</a:t>
            </a:r>
            <a:r>
              <a:rPr lang="en-US" sz="4800" dirty="0"/>
              <a:t> </a:t>
            </a:r>
            <a:r>
              <a:rPr lang="en-US" sz="4800" dirty="0" err="1"/>
              <a:t>nào</a:t>
            </a:r>
            <a:r>
              <a:rPr lang="en-US" sz="4800" dirty="0"/>
              <a:t> </a:t>
            </a:r>
            <a:r>
              <a:rPr lang="en-US" sz="4800" dirty="0" err="1"/>
              <a:t>để</a:t>
            </a:r>
            <a:r>
              <a:rPr lang="en-US" sz="4800" dirty="0"/>
              <a:t> </a:t>
            </a:r>
            <a:r>
              <a:rPr lang="en-US" sz="4800" dirty="0" err="1"/>
              <a:t>hoàn</a:t>
            </a:r>
            <a:r>
              <a:rPr lang="en-US" sz="4800" dirty="0"/>
              <a:t> </a:t>
            </a:r>
            <a:r>
              <a:rPr lang="en-US" sz="4800" dirty="0" err="1"/>
              <a:t>thiện</a:t>
            </a:r>
            <a:r>
              <a:rPr lang="en-US" sz="4800" dirty="0"/>
              <a:t> </a:t>
            </a:r>
            <a:r>
              <a:rPr lang="en-US" sz="4800" dirty="0" err="1"/>
              <a:t>bộ</a:t>
            </a:r>
            <a:r>
              <a:rPr lang="en-US" sz="4800" dirty="0"/>
              <a:t> </a:t>
            </a:r>
            <a:r>
              <a:rPr lang="en-US" sz="4800" dirty="0" err="1"/>
              <a:t>máy</a:t>
            </a:r>
            <a:r>
              <a:rPr lang="en-US" sz="4800" dirty="0"/>
              <a:t> </a:t>
            </a:r>
            <a:r>
              <a:rPr lang="en-US" sz="4800" dirty="0" err="1"/>
              <a:t>nhà</a:t>
            </a:r>
            <a:r>
              <a:rPr lang="en-US" sz="4800" dirty="0"/>
              <a:t> </a:t>
            </a:r>
            <a:r>
              <a:rPr lang="en-US" sz="4800" dirty="0" err="1"/>
              <a:t>nước</a:t>
            </a:r>
            <a:r>
              <a:rPr lang="en-US" sz="4800" dirty="0"/>
              <a:t> </a:t>
            </a:r>
            <a:r>
              <a:rPr lang="en-US" sz="4800" dirty="0" err="1"/>
              <a:t>Cộng</a:t>
            </a:r>
            <a:r>
              <a:rPr lang="en-US" sz="4800" dirty="0"/>
              <a:t> </a:t>
            </a:r>
            <a:r>
              <a:rPr lang="en-US" sz="4800" dirty="0" err="1"/>
              <a:t>hòa</a:t>
            </a:r>
            <a:r>
              <a:rPr lang="en-US" sz="4800" dirty="0"/>
              <a:t> </a:t>
            </a:r>
            <a:r>
              <a:rPr lang="en-US" sz="4800" dirty="0" err="1"/>
              <a:t>xã</a:t>
            </a:r>
            <a:r>
              <a:rPr lang="en-US" sz="4800" dirty="0"/>
              <a:t> </a:t>
            </a:r>
            <a:r>
              <a:rPr lang="en-US" sz="4800" dirty="0" err="1"/>
              <a:t>hội</a:t>
            </a:r>
            <a:r>
              <a:rPr lang="en-US" sz="4800" dirty="0"/>
              <a:t> </a:t>
            </a:r>
            <a:r>
              <a:rPr lang="en-US" sz="4800" dirty="0" err="1"/>
              <a:t>chủ</a:t>
            </a:r>
            <a:r>
              <a:rPr lang="en-US" sz="4800" dirty="0"/>
              <a:t> </a:t>
            </a:r>
            <a:r>
              <a:rPr lang="en-US" sz="4800" dirty="0" err="1"/>
              <a:t>nghĩa</a:t>
            </a:r>
            <a:r>
              <a:rPr lang="en-US" sz="4800" dirty="0"/>
              <a:t> </a:t>
            </a:r>
            <a:r>
              <a:rPr lang="en-US" sz="4800" dirty="0" err="1"/>
              <a:t>Việt</a:t>
            </a:r>
            <a:r>
              <a:rPr lang="en-US" sz="4800" dirty="0"/>
              <a:t> Nam?</a:t>
            </a:r>
          </a:p>
        </p:txBody>
      </p:sp>
    </p:spTree>
    <p:extLst>
      <p:ext uri="{BB962C8B-B14F-4D97-AF65-F5344CB8AC3E}">
        <p14:creationId xmlns:p14="http://schemas.microsoft.com/office/powerpoint/2010/main" val="591605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8DA8FA6-5196-50B5-F852-876C10B3695F}"/>
              </a:ext>
            </a:extLst>
          </p:cNvPr>
          <p:cNvSpPr/>
          <p:nvPr/>
        </p:nvSpPr>
        <p:spPr>
          <a:xfrm>
            <a:off x="6980726" y="3974169"/>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TextBox 1">
            <a:extLst>
              <a:ext uri="{FF2B5EF4-FFF2-40B4-BE49-F238E27FC236}">
                <a16:creationId xmlns:a16="http://schemas.microsoft.com/office/drawing/2014/main" id="{32774F80-8D4F-0111-1201-7C176D7291B0}"/>
              </a:ext>
            </a:extLst>
          </p:cNvPr>
          <p:cNvSpPr txBox="1"/>
          <p:nvPr/>
        </p:nvSpPr>
        <p:spPr>
          <a:xfrm>
            <a:off x="606357" y="410492"/>
            <a:ext cx="80412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solidFill>
                  <a:srgbClr val="002060"/>
                </a:solidFill>
                <a:latin typeface="Calibri (Body)"/>
                <a:ea typeface="Calibri Light" panose="020F0302020204030204" pitchFamily="34" charset="0"/>
                <a:cs typeface="Calibri Light" panose="020F0302020204030204" pitchFamily="34" charset="0"/>
              </a:rPr>
              <a:t>Bộ</a:t>
            </a:r>
            <a:r>
              <a:rPr lang="en-US" sz="2400" dirty="0">
                <a:solidFill>
                  <a:srgbClr val="002060"/>
                </a:solidFill>
                <a:latin typeface="Calibri (Body)"/>
                <a:ea typeface="Calibri Light" panose="020F0302020204030204" pitchFamily="34" charset="0"/>
                <a:cs typeface="Calibri Light" panose="020F0302020204030204" pitchFamily="34" charset="0"/>
              </a:rPr>
              <a:t> </a:t>
            </a:r>
            <a:r>
              <a:rPr lang="en-US" sz="2400" dirty="0" err="1">
                <a:solidFill>
                  <a:srgbClr val="002060"/>
                </a:solidFill>
                <a:latin typeface="Calibri (Body)"/>
                <a:ea typeface="Calibri Light" panose="020F0302020204030204" pitchFamily="34" charset="0"/>
                <a:cs typeface="Calibri Light" panose="020F0302020204030204" pitchFamily="34" charset="0"/>
              </a:rPr>
              <a:t>máy</a:t>
            </a:r>
            <a:r>
              <a:rPr kumimoji="0" lang="vi-VN" sz="2400" b="0" i="0" u="none" strike="noStrike" kern="1200" cap="none" spc="0" normalizeH="0" baseline="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en-US" sz="2400" b="0" i="0" u="none" strike="noStrike" kern="1200" cap="none" spc="0" normalizeH="0" baseline="0" noProof="0" dirty="0" err="1">
                <a:ln>
                  <a:noFill/>
                </a:ln>
                <a:solidFill>
                  <a:srgbClr val="002060"/>
                </a:solidFill>
                <a:effectLst/>
                <a:uLnTx/>
                <a:uFillTx/>
                <a:latin typeface="Calibri (Body)"/>
                <a:ea typeface="Calibri Light" panose="020F0302020204030204" pitchFamily="34" charset="0"/>
                <a:cs typeface="Calibri Light" panose="020F0302020204030204" pitchFamily="34" charset="0"/>
              </a:rPr>
              <a:t>Nhà</a:t>
            </a:r>
            <a:r>
              <a:rPr kumimoji="0" lang="en-US" sz="2400" b="0" i="0" u="none" strike="noStrike" kern="1200" cap="none" spc="0" normalizeH="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en-US" sz="2400" b="0" i="0" u="none" strike="noStrike" kern="1200" cap="none" spc="0" normalizeH="0" noProof="0" dirty="0" err="1">
                <a:ln>
                  <a:noFill/>
                </a:ln>
                <a:solidFill>
                  <a:srgbClr val="002060"/>
                </a:solidFill>
                <a:effectLst/>
                <a:uLnTx/>
                <a:uFillTx/>
                <a:latin typeface="Calibri (Body)"/>
                <a:ea typeface="Calibri Light" panose="020F0302020204030204" pitchFamily="34" charset="0"/>
                <a:cs typeface="Calibri Light" panose="020F0302020204030204" pitchFamily="34" charset="0"/>
              </a:rPr>
              <a:t>nước</a:t>
            </a:r>
            <a:r>
              <a:rPr kumimoji="0" lang="en-US" sz="2400" b="0" i="0" u="none" strike="noStrike" kern="1200" cap="none" spc="0" normalizeH="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en-US" sz="2400" b="0" i="0" u="none" strike="noStrike" kern="1200" cap="none" spc="0" normalizeH="0" noProof="0" dirty="0" err="1">
                <a:ln>
                  <a:noFill/>
                </a:ln>
                <a:solidFill>
                  <a:srgbClr val="002060"/>
                </a:solidFill>
                <a:effectLst/>
                <a:uLnTx/>
                <a:uFillTx/>
                <a:latin typeface="Calibri (Body)"/>
                <a:ea typeface="Calibri Light" panose="020F0302020204030204" pitchFamily="34" charset="0"/>
                <a:cs typeface="Calibri Light" panose="020F0302020204030204" pitchFamily="34" charset="0"/>
              </a:rPr>
              <a:t>Cộng</a:t>
            </a:r>
            <a:r>
              <a:rPr kumimoji="0" lang="en-US" sz="2400" b="0" i="0" u="none" strike="noStrike" kern="1200" cap="none" spc="0" normalizeH="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en-US" sz="2400" b="0" i="0" u="none" strike="noStrike" kern="1200" cap="none" spc="0" normalizeH="0" noProof="0" dirty="0" err="1">
                <a:ln>
                  <a:noFill/>
                </a:ln>
                <a:solidFill>
                  <a:srgbClr val="002060"/>
                </a:solidFill>
                <a:effectLst/>
                <a:uLnTx/>
                <a:uFillTx/>
                <a:latin typeface="Calibri (Body)"/>
                <a:ea typeface="Calibri Light" panose="020F0302020204030204" pitchFamily="34" charset="0"/>
                <a:cs typeface="Calibri Light" panose="020F0302020204030204" pitchFamily="34" charset="0"/>
              </a:rPr>
              <a:t>hòa</a:t>
            </a:r>
            <a:r>
              <a:rPr kumimoji="0" lang="en-US" sz="2400" b="0" i="0" u="none" strike="noStrike" kern="1200" cap="none" spc="0" normalizeH="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en-US" sz="2400" b="0" i="0" u="none" strike="noStrike" kern="1200" cap="none" spc="0" normalizeH="0" noProof="0" dirty="0" err="1">
                <a:ln>
                  <a:noFill/>
                </a:ln>
                <a:solidFill>
                  <a:srgbClr val="002060"/>
                </a:solidFill>
                <a:effectLst/>
                <a:uLnTx/>
                <a:uFillTx/>
                <a:latin typeface="Calibri (Body)"/>
                <a:ea typeface="Calibri Light" panose="020F0302020204030204" pitchFamily="34" charset="0"/>
                <a:cs typeface="Calibri Light" panose="020F0302020204030204" pitchFamily="34" charset="0"/>
              </a:rPr>
              <a:t>xã</a:t>
            </a:r>
            <a:r>
              <a:rPr kumimoji="0" lang="en-US" sz="2400" b="0" i="0" u="none" strike="noStrike" kern="1200" cap="none" spc="0" normalizeH="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en-US" sz="2400" b="0" i="0" u="none" strike="noStrike" kern="1200" cap="none" spc="0" normalizeH="0" noProof="0" dirty="0" err="1">
                <a:ln>
                  <a:noFill/>
                </a:ln>
                <a:solidFill>
                  <a:srgbClr val="002060"/>
                </a:solidFill>
                <a:effectLst/>
                <a:uLnTx/>
                <a:uFillTx/>
                <a:latin typeface="Calibri (Body)"/>
                <a:ea typeface="Calibri Light" panose="020F0302020204030204" pitchFamily="34" charset="0"/>
                <a:cs typeface="Calibri Light" panose="020F0302020204030204" pitchFamily="34" charset="0"/>
              </a:rPr>
              <a:t>hội</a:t>
            </a:r>
            <a:r>
              <a:rPr kumimoji="0" lang="en-US" sz="2400" b="0" i="0" u="none" strike="noStrike" kern="1200" cap="none" spc="0" normalizeH="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en-US" sz="2400" b="0" i="0" u="none" strike="noStrike" kern="1200" cap="none" spc="0" normalizeH="0" noProof="0" dirty="0" err="1">
                <a:ln>
                  <a:noFill/>
                </a:ln>
                <a:solidFill>
                  <a:srgbClr val="002060"/>
                </a:solidFill>
                <a:effectLst/>
                <a:uLnTx/>
                <a:uFillTx/>
                <a:latin typeface="Calibri (Body)"/>
                <a:ea typeface="Calibri Light" panose="020F0302020204030204" pitchFamily="34" charset="0"/>
                <a:cs typeface="Calibri Light" panose="020F0302020204030204" pitchFamily="34" charset="0"/>
              </a:rPr>
              <a:t>chủ</a:t>
            </a:r>
            <a:r>
              <a:rPr kumimoji="0" lang="en-US" sz="2400" b="0" i="0" u="none" strike="noStrike" kern="1200" cap="none" spc="0" normalizeH="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en-US" sz="2400" b="0" i="0" u="none" strike="noStrike" kern="1200" cap="none" spc="0" normalizeH="0" noProof="0" dirty="0" err="1">
                <a:ln>
                  <a:noFill/>
                </a:ln>
                <a:solidFill>
                  <a:srgbClr val="002060"/>
                </a:solidFill>
                <a:effectLst/>
                <a:uLnTx/>
                <a:uFillTx/>
                <a:latin typeface="Calibri (Body)"/>
                <a:ea typeface="Calibri Light" panose="020F0302020204030204" pitchFamily="34" charset="0"/>
                <a:cs typeface="Calibri Light" panose="020F0302020204030204" pitchFamily="34" charset="0"/>
              </a:rPr>
              <a:t>nghĩa</a:t>
            </a:r>
            <a:r>
              <a:rPr kumimoji="0" lang="en-US" sz="2400" b="0" i="0" u="none" strike="noStrike" kern="1200" cap="none" spc="0" normalizeH="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en-US" sz="2400" b="0" i="0" u="none" strike="noStrike" kern="1200" cap="none" spc="0" normalizeH="0" noProof="0" dirty="0" err="1">
                <a:ln>
                  <a:noFill/>
                </a:ln>
                <a:solidFill>
                  <a:srgbClr val="002060"/>
                </a:solidFill>
                <a:effectLst/>
                <a:uLnTx/>
                <a:uFillTx/>
                <a:latin typeface="Calibri (Body)"/>
                <a:ea typeface="Calibri Light" panose="020F0302020204030204" pitchFamily="34" charset="0"/>
                <a:cs typeface="Calibri Light" panose="020F0302020204030204" pitchFamily="34" charset="0"/>
              </a:rPr>
              <a:t>Việt</a:t>
            </a:r>
            <a:r>
              <a:rPr kumimoji="0" lang="en-US" sz="2400" b="0" i="0" u="none" strike="noStrike" kern="1200" cap="none" spc="0" normalizeH="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Nam</a:t>
            </a:r>
            <a:endParaRPr kumimoji="0" lang="en-US" sz="2400" b="0" i="0" u="none" strike="noStrike" kern="1200" cap="none" spc="0" normalizeH="0" baseline="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endParaRPr>
          </a:p>
        </p:txBody>
      </p:sp>
      <p:grpSp>
        <p:nvGrpSpPr>
          <p:cNvPr id="4" name="Group 3">
            <a:extLst>
              <a:ext uri="{FF2B5EF4-FFF2-40B4-BE49-F238E27FC236}">
                <a16:creationId xmlns:a16="http://schemas.microsoft.com/office/drawing/2014/main" id="{935D3350-A990-75F4-B0D8-974AD48572C8}"/>
              </a:ext>
            </a:extLst>
          </p:cNvPr>
          <p:cNvGrpSpPr/>
          <p:nvPr/>
        </p:nvGrpSpPr>
        <p:grpSpPr>
          <a:xfrm>
            <a:off x="181712" y="1219384"/>
            <a:ext cx="4386836" cy="5358085"/>
            <a:chOff x="181712" y="1219384"/>
            <a:chExt cx="4386836" cy="5358085"/>
          </a:xfrm>
        </p:grpSpPr>
        <p:pic>
          <p:nvPicPr>
            <p:cNvPr id="9" name="Picture 8">
              <a:extLst>
                <a:ext uri="{FF2B5EF4-FFF2-40B4-BE49-F238E27FC236}">
                  <a16:creationId xmlns:a16="http://schemas.microsoft.com/office/drawing/2014/main" id="{AA5838EC-AF1B-CDF7-69F2-CDFB0C3D48E1}"/>
                </a:ext>
              </a:extLst>
            </p:cNvPr>
            <p:cNvPicPr>
              <a:picLocks noChangeAspect="1"/>
            </p:cNvPicPr>
            <p:nvPr/>
          </p:nvPicPr>
          <p:blipFill rotWithShape="1">
            <a:blip r:embed="rId3"/>
            <a:srcRect b="12948"/>
            <a:stretch/>
          </p:blipFill>
          <p:spPr>
            <a:xfrm>
              <a:off x="744583" y="2675386"/>
              <a:ext cx="3823965" cy="3902083"/>
            </a:xfrm>
            <a:prstGeom prst="rect">
              <a:avLst/>
            </a:prstGeom>
          </p:spPr>
        </p:pic>
        <p:grpSp>
          <p:nvGrpSpPr>
            <p:cNvPr id="19" name="Group 18">
              <a:extLst>
                <a:ext uri="{FF2B5EF4-FFF2-40B4-BE49-F238E27FC236}">
                  <a16:creationId xmlns:a16="http://schemas.microsoft.com/office/drawing/2014/main" id="{637BB8B7-B419-B2D2-DB90-B4915246D57C}"/>
                </a:ext>
              </a:extLst>
            </p:cNvPr>
            <p:cNvGrpSpPr/>
            <p:nvPr/>
          </p:nvGrpSpPr>
          <p:grpSpPr>
            <a:xfrm>
              <a:off x="181712" y="1219384"/>
              <a:ext cx="2063890" cy="2056607"/>
              <a:chOff x="-24883" y="1136691"/>
              <a:chExt cx="3068629" cy="2818590"/>
            </a:xfrm>
          </p:grpSpPr>
          <p:pic>
            <p:nvPicPr>
              <p:cNvPr id="17" name="Picture 16">
                <a:extLst>
                  <a:ext uri="{FF2B5EF4-FFF2-40B4-BE49-F238E27FC236}">
                    <a16:creationId xmlns:a16="http://schemas.microsoft.com/office/drawing/2014/main" id="{7A15C3EE-B8AA-0F3C-8434-ADCF8D148FF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8559" b="95195" l="51600" r="65300">
                            <a14:foregroundMark x1="64400" y1="64865" x2="65300" y2="78078"/>
                            <a14:foregroundMark x1="65300" y1="78078" x2="64400" y2="81682"/>
                            <a14:foregroundMark x1="57700" y1="60360" x2="53400" y2="58859"/>
                            <a14:foregroundMark x1="53400" y1="58859" x2="51600" y2="73574"/>
                            <a14:foregroundMark x1="51600" y1="73574" x2="54000" y2="83183"/>
                            <a14:foregroundMark x1="54000" y1="83183" x2="58000" y2="87387"/>
                            <a14:foregroundMark x1="58000" y1="87387" x2="62600" y2="86186"/>
                            <a14:foregroundMark x1="62600" y1="86186" x2="63200" y2="84084"/>
                          </a14:backgroundRemoval>
                        </a14:imgEffect>
                      </a14:imgLayer>
                    </a14:imgProps>
                  </a:ext>
                </a:extLst>
              </a:blip>
              <a:srcRect l="50001" t="53991" r="33680"/>
              <a:stretch/>
            </p:blipFill>
            <p:spPr>
              <a:xfrm rot="21221886">
                <a:off x="-24883" y="1136691"/>
                <a:ext cx="3068629" cy="2818590"/>
              </a:xfrm>
              <a:prstGeom prst="rect">
                <a:avLst/>
              </a:prstGeom>
            </p:spPr>
          </p:pic>
          <p:sp>
            <p:nvSpPr>
              <p:cNvPr id="13" name="TextBox 12">
                <a:extLst>
                  <a:ext uri="{FF2B5EF4-FFF2-40B4-BE49-F238E27FC236}">
                    <a16:creationId xmlns:a16="http://schemas.microsoft.com/office/drawing/2014/main" id="{6456BEF1-C3AB-5D66-133A-6140B2E9886E}"/>
                  </a:ext>
                </a:extLst>
              </p:cNvPr>
              <p:cNvSpPr txBox="1"/>
              <p:nvPr/>
            </p:nvSpPr>
            <p:spPr>
              <a:xfrm>
                <a:off x="334093" y="1596454"/>
                <a:ext cx="2407542" cy="1307608"/>
              </a:xfrm>
              <a:prstGeom prst="rect">
                <a:avLst/>
              </a:prstGeom>
              <a:noFill/>
            </p:spPr>
            <p:txBody>
              <a:bodyPr wrap="square" rtlCol="0">
                <a:spAutoFit/>
              </a:bodyPr>
              <a:lstStyle/>
              <a:p>
                <a:pPr algn="ctr"/>
                <a:r>
                  <a:rPr lang="en-US" sz="2800" b="1" dirty="0" err="1">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Liên</a:t>
                </a:r>
                <a:r>
                  <a:rPr lang="en-US" sz="2800"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 </a:t>
                </a:r>
                <a:r>
                  <a:rPr lang="en-US" sz="2800" b="1" dirty="0" err="1">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hệ</a:t>
                </a:r>
                <a:r>
                  <a:rPr lang="en-US" sz="2800"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 </a:t>
                </a:r>
                <a:r>
                  <a:rPr lang="en-US" sz="2800" b="1" dirty="0" err="1">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thực</a:t>
                </a:r>
                <a:r>
                  <a:rPr lang="en-US" sz="2800"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 </a:t>
                </a:r>
                <a:r>
                  <a:rPr lang="en-US" sz="2800" b="1" dirty="0" err="1">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tiễn</a:t>
                </a:r>
                <a:r>
                  <a:rPr lang="en-US" sz="2800"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 </a:t>
                </a:r>
              </a:p>
            </p:txBody>
          </p:sp>
        </p:grpSp>
      </p:grpSp>
      <p:sp>
        <p:nvSpPr>
          <p:cNvPr id="301" name="Google Shape;1027;p45">
            <a:extLst>
              <a:ext uri="{FF2B5EF4-FFF2-40B4-BE49-F238E27FC236}">
                <a16:creationId xmlns:a16="http://schemas.microsoft.com/office/drawing/2014/main" id="{904569B1-98F6-49B9-8BE3-798138433E8D}"/>
              </a:ext>
            </a:extLst>
          </p:cNvPr>
          <p:cNvSpPr/>
          <p:nvPr/>
        </p:nvSpPr>
        <p:spPr>
          <a:xfrm>
            <a:off x="4028040" y="4587942"/>
            <a:ext cx="7414288" cy="748525"/>
          </a:xfrm>
          <a:custGeom>
            <a:avLst/>
            <a:gdLst/>
            <a:ahLst/>
            <a:cxnLst/>
            <a:rect l="l" t="t" r="r" b="b"/>
            <a:pathLst>
              <a:path w="108669" h="24016" extrusionOk="0">
                <a:moveTo>
                  <a:pt x="0" y="0"/>
                </a:moveTo>
                <a:lnTo>
                  <a:pt x="0" y="24015"/>
                </a:lnTo>
                <a:lnTo>
                  <a:pt x="108669" y="24015"/>
                </a:lnTo>
                <a:lnTo>
                  <a:pt x="108669" y="0"/>
                </a:lnTo>
                <a:close/>
              </a:path>
            </a:pathLst>
          </a:custGeom>
          <a:solidFill>
            <a:srgbClr val="F85E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02" name="Google Shape;1028;p45">
            <a:extLst>
              <a:ext uri="{FF2B5EF4-FFF2-40B4-BE49-F238E27FC236}">
                <a16:creationId xmlns:a16="http://schemas.microsoft.com/office/drawing/2014/main" id="{03647DA8-6E79-40AE-B13D-1ACAC40BF76E}"/>
              </a:ext>
            </a:extLst>
          </p:cNvPr>
          <p:cNvSpPr/>
          <p:nvPr/>
        </p:nvSpPr>
        <p:spPr>
          <a:xfrm>
            <a:off x="3302869" y="4434123"/>
            <a:ext cx="1166632" cy="748899"/>
          </a:xfrm>
          <a:custGeom>
            <a:avLst/>
            <a:gdLst/>
            <a:ahLst/>
            <a:cxnLst/>
            <a:rect l="l" t="t" r="r" b="b"/>
            <a:pathLst>
              <a:path w="35041" h="24028" extrusionOk="0">
                <a:moveTo>
                  <a:pt x="8704" y="0"/>
                </a:moveTo>
                <a:lnTo>
                  <a:pt x="0" y="12014"/>
                </a:lnTo>
                <a:lnTo>
                  <a:pt x="8704" y="24027"/>
                </a:lnTo>
                <a:lnTo>
                  <a:pt x="35040" y="24027"/>
                </a:lnTo>
                <a:lnTo>
                  <a:pt x="35040" y="0"/>
                </a:lnTo>
                <a:close/>
              </a:path>
            </a:pathLst>
          </a:custGeom>
          <a:solidFill>
            <a:srgbClr val="FF94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03" name="Google Shape;1029;p45">
            <a:extLst>
              <a:ext uri="{FF2B5EF4-FFF2-40B4-BE49-F238E27FC236}">
                <a16:creationId xmlns:a16="http://schemas.microsoft.com/office/drawing/2014/main" id="{69691EF9-CB43-4CB6-8BCC-47DA7B3FE169}"/>
              </a:ext>
            </a:extLst>
          </p:cNvPr>
          <p:cNvSpPr/>
          <p:nvPr/>
        </p:nvSpPr>
        <p:spPr>
          <a:xfrm>
            <a:off x="4028021" y="5266219"/>
            <a:ext cx="566959" cy="138073"/>
          </a:xfrm>
          <a:custGeom>
            <a:avLst/>
            <a:gdLst/>
            <a:ahLst/>
            <a:cxnLst/>
            <a:rect l="l" t="t" r="r" b="b"/>
            <a:pathLst>
              <a:path w="19158" h="4430" extrusionOk="0">
                <a:moveTo>
                  <a:pt x="0" y="0"/>
                </a:moveTo>
                <a:lnTo>
                  <a:pt x="0" y="4429"/>
                </a:lnTo>
                <a:lnTo>
                  <a:pt x="19158" y="0"/>
                </a:lnTo>
                <a:close/>
              </a:path>
            </a:pathLst>
          </a:custGeom>
          <a:solidFill>
            <a:srgbClr val="B74B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04" name="Google Shape;1030;p45">
            <a:extLst>
              <a:ext uri="{FF2B5EF4-FFF2-40B4-BE49-F238E27FC236}">
                <a16:creationId xmlns:a16="http://schemas.microsoft.com/office/drawing/2014/main" id="{35341EE8-BAEC-4769-BDE6-8AE4AAE346D7}"/>
              </a:ext>
            </a:extLst>
          </p:cNvPr>
          <p:cNvSpPr/>
          <p:nvPr/>
        </p:nvSpPr>
        <p:spPr>
          <a:xfrm>
            <a:off x="4059802" y="1192880"/>
            <a:ext cx="7414288" cy="748867"/>
          </a:xfrm>
          <a:custGeom>
            <a:avLst/>
            <a:gdLst/>
            <a:ahLst/>
            <a:cxnLst/>
            <a:rect l="l" t="t" r="r" b="b"/>
            <a:pathLst>
              <a:path w="108669" h="24027" extrusionOk="0">
                <a:moveTo>
                  <a:pt x="0" y="0"/>
                </a:moveTo>
                <a:lnTo>
                  <a:pt x="0" y="24027"/>
                </a:lnTo>
                <a:lnTo>
                  <a:pt x="108669" y="24027"/>
                </a:lnTo>
                <a:lnTo>
                  <a:pt x="108669" y="0"/>
                </a:lnTo>
                <a:close/>
              </a:path>
            </a:pathLst>
          </a:custGeom>
          <a:solidFill>
            <a:srgbClr val="FFC0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05" name="Google Shape;1031;p45">
            <a:extLst>
              <a:ext uri="{FF2B5EF4-FFF2-40B4-BE49-F238E27FC236}">
                <a16:creationId xmlns:a16="http://schemas.microsoft.com/office/drawing/2014/main" id="{27F8220E-CE5B-4F85-B554-040A7B2C9D6A}"/>
              </a:ext>
            </a:extLst>
          </p:cNvPr>
          <p:cNvSpPr/>
          <p:nvPr/>
        </p:nvSpPr>
        <p:spPr>
          <a:xfrm>
            <a:off x="3302869" y="1027017"/>
            <a:ext cx="1166632" cy="748493"/>
          </a:xfrm>
          <a:custGeom>
            <a:avLst/>
            <a:gdLst/>
            <a:ahLst/>
            <a:cxnLst/>
            <a:rect l="l" t="t" r="r" b="b"/>
            <a:pathLst>
              <a:path w="35041" h="24015" extrusionOk="0">
                <a:moveTo>
                  <a:pt x="8704" y="0"/>
                </a:moveTo>
                <a:lnTo>
                  <a:pt x="0" y="12002"/>
                </a:lnTo>
                <a:lnTo>
                  <a:pt x="8704" y="24015"/>
                </a:lnTo>
                <a:lnTo>
                  <a:pt x="35040" y="24015"/>
                </a:lnTo>
                <a:lnTo>
                  <a:pt x="35040" y="0"/>
                </a:lnTo>
                <a:close/>
              </a:path>
            </a:pathLst>
          </a:custGeom>
          <a:solidFill>
            <a:srgbClr val="FCD58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06" name="Google Shape;1032;p45">
            <a:extLst>
              <a:ext uri="{FF2B5EF4-FFF2-40B4-BE49-F238E27FC236}">
                <a16:creationId xmlns:a16="http://schemas.microsoft.com/office/drawing/2014/main" id="{607C892F-6F35-4A1E-9FF8-BB103D7F69C1}"/>
              </a:ext>
            </a:extLst>
          </p:cNvPr>
          <p:cNvSpPr/>
          <p:nvPr/>
        </p:nvSpPr>
        <p:spPr>
          <a:xfrm>
            <a:off x="4028021" y="1858680"/>
            <a:ext cx="566959" cy="138447"/>
          </a:xfrm>
          <a:custGeom>
            <a:avLst/>
            <a:gdLst/>
            <a:ahLst/>
            <a:cxnLst/>
            <a:rect l="l" t="t" r="r" b="b"/>
            <a:pathLst>
              <a:path w="19158" h="4442" extrusionOk="0">
                <a:moveTo>
                  <a:pt x="0" y="1"/>
                </a:moveTo>
                <a:lnTo>
                  <a:pt x="0" y="4442"/>
                </a:lnTo>
                <a:lnTo>
                  <a:pt x="19158" y="1"/>
                </a:lnTo>
                <a:close/>
              </a:path>
            </a:pathLst>
          </a:custGeom>
          <a:solidFill>
            <a:srgbClr val="D49D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07" name="Google Shape;1033;p45">
            <a:extLst>
              <a:ext uri="{FF2B5EF4-FFF2-40B4-BE49-F238E27FC236}">
                <a16:creationId xmlns:a16="http://schemas.microsoft.com/office/drawing/2014/main" id="{685BCB8F-10CC-49EA-A9E2-8489DA49D2CB}"/>
              </a:ext>
            </a:extLst>
          </p:cNvPr>
          <p:cNvSpPr txBox="1"/>
          <p:nvPr/>
        </p:nvSpPr>
        <p:spPr>
          <a:xfrm>
            <a:off x="4746772" y="1364406"/>
            <a:ext cx="6641496" cy="358510"/>
          </a:xfrm>
          <a:prstGeom prst="rect">
            <a:avLst/>
          </a:prstGeom>
          <a:noFill/>
          <a:ln>
            <a:noFill/>
          </a:ln>
        </p:spPr>
        <p:txBody>
          <a:bodyPr spcFirstLastPara="1" wrap="square" lIns="0"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Đổi</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mới</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cơ</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cấu</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tổ</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chức</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bộ</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máy</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nhà</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nước</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đổi</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mới</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cách</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thức</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trình</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tự</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tổ</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chức</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các</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cơ</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quan</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nhà</a:t>
            </a:r>
            <a:r>
              <a:rPr lang="en-US" sz="2000" b="1"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nước</a:t>
            </a:r>
            <a:endParaRPr kumimoji="0" sz="2000" b="1" i="0" u="none" strike="noStrike" kern="0" cap="none" spc="0" normalizeH="0" baseline="0" noProof="0" dirty="0">
              <a:ln>
                <a:noFill/>
              </a:ln>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Medium"/>
            </a:endParaRPr>
          </a:p>
        </p:txBody>
      </p:sp>
      <p:sp>
        <p:nvSpPr>
          <p:cNvPr id="308" name="Google Shape;1035;p45">
            <a:extLst>
              <a:ext uri="{FF2B5EF4-FFF2-40B4-BE49-F238E27FC236}">
                <a16:creationId xmlns:a16="http://schemas.microsoft.com/office/drawing/2014/main" id="{9E350180-DB2C-462D-A90B-41A32DE98A73}"/>
              </a:ext>
            </a:extLst>
          </p:cNvPr>
          <p:cNvSpPr txBox="1"/>
          <p:nvPr/>
        </p:nvSpPr>
        <p:spPr>
          <a:xfrm>
            <a:off x="3689937" y="1112155"/>
            <a:ext cx="613250" cy="566307"/>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rPr>
              <a:t>01</a:t>
            </a:r>
            <a:endParaRPr kumimoji="0"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endParaRPr>
          </a:p>
        </p:txBody>
      </p:sp>
      <p:sp>
        <p:nvSpPr>
          <p:cNvPr id="309" name="Google Shape;1036;p45">
            <a:extLst>
              <a:ext uri="{FF2B5EF4-FFF2-40B4-BE49-F238E27FC236}">
                <a16:creationId xmlns:a16="http://schemas.microsoft.com/office/drawing/2014/main" id="{0B63DDEF-5BBC-403A-8874-61036188CB4A}"/>
              </a:ext>
            </a:extLst>
          </p:cNvPr>
          <p:cNvSpPr/>
          <p:nvPr/>
        </p:nvSpPr>
        <p:spPr>
          <a:xfrm>
            <a:off x="4028040" y="2320116"/>
            <a:ext cx="7414288" cy="748493"/>
          </a:xfrm>
          <a:custGeom>
            <a:avLst/>
            <a:gdLst/>
            <a:ahLst/>
            <a:cxnLst/>
            <a:rect l="l" t="t" r="r" b="b"/>
            <a:pathLst>
              <a:path w="108669" h="24015" extrusionOk="0">
                <a:moveTo>
                  <a:pt x="0" y="0"/>
                </a:moveTo>
                <a:lnTo>
                  <a:pt x="0" y="24015"/>
                </a:lnTo>
                <a:lnTo>
                  <a:pt x="108669" y="24015"/>
                </a:lnTo>
                <a:lnTo>
                  <a:pt x="108669" y="0"/>
                </a:lnTo>
                <a:close/>
              </a:path>
            </a:pathLst>
          </a:custGeom>
          <a:solidFill>
            <a:srgbClr val="FF9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10" name="Google Shape;1037;p45">
            <a:extLst>
              <a:ext uri="{FF2B5EF4-FFF2-40B4-BE49-F238E27FC236}">
                <a16:creationId xmlns:a16="http://schemas.microsoft.com/office/drawing/2014/main" id="{0AB59D64-19EE-4ED2-86E8-8A36430741B4}"/>
              </a:ext>
            </a:extLst>
          </p:cNvPr>
          <p:cNvSpPr/>
          <p:nvPr/>
        </p:nvSpPr>
        <p:spPr>
          <a:xfrm>
            <a:off x="3302869" y="2166298"/>
            <a:ext cx="1166632" cy="748867"/>
          </a:xfrm>
          <a:custGeom>
            <a:avLst/>
            <a:gdLst/>
            <a:ahLst/>
            <a:cxnLst/>
            <a:rect l="l" t="t" r="r" b="b"/>
            <a:pathLst>
              <a:path w="35041" h="24027" extrusionOk="0">
                <a:moveTo>
                  <a:pt x="8704" y="0"/>
                </a:moveTo>
                <a:lnTo>
                  <a:pt x="0" y="12013"/>
                </a:lnTo>
                <a:lnTo>
                  <a:pt x="8704" y="24027"/>
                </a:lnTo>
                <a:lnTo>
                  <a:pt x="35040" y="24027"/>
                </a:lnTo>
                <a:lnTo>
                  <a:pt x="35040" y="0"/>
                </a:lnTo>
                <a:close/>
              </a:path>
            </a:pathLst>
          </a:custGeom>
          <a:solidFill>
            <a:srgbClr val="FFB5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11" name="Google Shape;1038;p45">
            <a:extLst>
              <a:ext uri="{FF2B5EF4-FFF2-40B4-BE49-F238E27FC236}">
                <a16:creationId xmlns:a16="http://schemas.microsoft.com/office/drawing/2014/main" id="{02AE22B5-F8EC-40CB-A59C-4ABF3C2192DE}"/>
              </a:ext>
            </a:extLst>
          </p:cNvPr>
          <p:cNvSpPr/>
          <p:nvPr/>
        </p:nvSpPr>
        <p:spPr>
          <a:xfrm>
            <a:off x="4028021" y="2998370"/>
            <a:ext cx="566959" cy="138073"/>
          </a:xfrm>
          <a:custGeom>
            <a:avLst/>
            <a:gdLst/>
            <a:ahLst/>
            <a:cxnLst/>
            <a:rect l="l" t="t" r="r" b="b"/>
            <a:pathLst>
              <a:path w="19158" h="4430" extrusionOk="0">
                <a:moveTo>
                  <a:pt x="0" y="1"/>
                </a:moveTo>
                <a:lnTo>
                  <a:pt x="0" y="4430"/>
                </a:lnTo>
                <a:lnTo>
                  <a:pt x="19158" y="1"/>
                </a:lnTo>
                <a:close/>
              </a:path>
            </a:pathLst>
          </a:custGeom>
          <a:solidFill>
            <a:srgbClr val="C3751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12" name="Google Shape;1039;p45">
            <a:extLst>
              <a:ext uri="{FF2B5EF4-FFF2-40B4-BE49-F238E27FC236}">
                <a16:creationId xmlns:a16="http://schemas.microsoft.com/office/drawing/2014/main" id="{0EBE8560-3B7D-45C8-8E53-5807166C2FDC}"/>
              </a:ext>
            </a:extLst>
          </p:cNvPr>
          <p:cNvSpPr txBox="1"/>
          <p:nvPr/>
        </p:nvSpPr>
        <p:spPr>
          <a:xfrm>
            <a:off x="4775842" y="2373161"/>
            <a:ext cx="6666486" cy="601836"/>
          </a:xfrm>
          <a:prstGeom prst="rect">
            <a:avLst/>
          </a:prstGeom>
          <a:noFill/>
          <a:ln>
            <a:noFill/>
          </a:ln>
        </p:spPr>
        <p:txBody>
          <a:bodyPr spcFirstLastPara="1" wrap="square" lIns="0"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Tăng</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cường</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phân</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công</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phối</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hợp</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và</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kiểm</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soát</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việc</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thực</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hiện</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quyền</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lực</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nhà</a:t>
            </a:r>
            <a:r>
              <a:rPr lang="en-US"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nước</a:t>
            </a:r>
            <a:endParaRPr kumimoji="0" sz="2000" b="1" i="0" u="none" strike="noStrike" kern="0" cap="none" spc="0" normalizeH="0" baseline="0" noProof="0" dirty="0">
              <a:ln>
                <a:noFill/>
              </a:ln>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Medium"/>
            </a:endParaRPr>
          </a:p>
        </p:txBody>
      </p:sp>
      <p:sp>
        <p:nvSpPr>
          <p:cNvPr id="313" name="Google Shape;1041;p45">
            <a:extLst>
              <a:ext uri="{FF2B5EF4-FFF2-40B4-BE49-F238E27FC236}">
                <a16:creationId xmlns:a16="http://schemas.microsoft.com/office/drawing/2014/main" id="{2B9B94B2-CA8A-40FF-AA59-131BDF0DCC0A}"/>
              </a:ext>
            </a:extLst>
          </p:cNvPr>
          <p:cNvSpPr txBox="1"/>
          <p:nvPr/>
        </p:nvSpPr>
        <p:spPr>
          <a:xfrm>
            <a:off x="3689937" y="2253491"/>
            <a:ext cx="613250" cy="566307"/>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rPr>
              <a:t>02</a:t>
            </a:r>
            <a:endParaRPr kumimoji="0"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endParaRPr>
          </a:p>
        </p:txBody>
      </p:sp>
      <p:sp>
        <p:nvSpPr>
          <p:cNvPr id="314" name="Google Shape;1042;p45">
            <a:extLst>
              <a:ext uri="{FF2B5EF4-FFF2-40B4-BE49-F238E27FC236}">
                <a16:creationId xmlns:a16="http://schemas.microsoft.com/office/drawing/2014/main" id="{4C60B7A9-D6EB-4AC3-9C68-A06A381930D9}"/>
              </a:ext>
            </a:extLst>
          </p:cNvPr>
          <p:cNvSpPr/>
          <p:nvPr/>
        </p:nvSpPr>
        <p:spPr>
          <a:xfrm>
            <a:off x="4028040" y="3448662"/>
            <a:ext cx="7414288" cy="748899"/>
          </a:xfrm>
          <a:custGeom>
            <a:avLst/>
            <a:gdLst/>
            <a:ahLst/>
            <a:cxnLst/>
            <a:rect l="l" t="t" r="r" b="b"/>
            <a:pathLst>
              <a:path w="108669" h="24028" extrusionOk="0">
                <a:moveTo>
                  <a:pt x="0" y="0"/>
                </a:moveTo>
                <a:lnTo>
                  <a:pt x="0" y="24027"/>
                </a:lnTo>
                <a:lnTo>
                  <a:pt x="108669" y="24027"/>
                </a:lnTo>
                <a:lnTo>
                  <a:pt x="108669" y="0"/>
                </a:lnTo>
                <a:close/>
              </a:path>
            </a:pathLst>
          </a:custGeom>
          <a:solidFill>
            <a:srgbClr val="FC68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15" name="Google Shape;1043;p45">
            <a:extLst>
              <a:ext uri="{FF2B5EF4-FFF2-40B4-BE49-F238E27FC236}">
                <a16:creationId xmlns:a16="http://schemas.microsoft.com/office/drawing/2014/main" id="{FE009E78-B1C6-47D6-AEBA-78320AE72F7D}"/>
              </a:ext>
            </a:extLst>
          </p:cNvPr>
          <p:cNvSpPr/>
          <p:nvPr/>
        </p:nvSpPr>
        <p:spPr>
          <a:xfrm>
            <a:off x="3302869" y="3295259"/>
            <a:ext cx="1166632" cy="748525"/>
          </a:xfrm>
          <a:custGeom>
            <a:avLst/>
            <a:gdLst/>
            <a:ahLst/>
            <a:cxnLst/>
            <a:rect l="l" t="t" r="r" b="b"/>
            <a:pathLst>
              <a:path w="35041" h="24016" extrusionOk="0">
                <a:moveTo>
                  <a:pt x="8704" y="0"/>
                </a:moveTo>
                <a:lnTo>
                  <a:pt x="0" y="12014"/>
                </a:lnTo>
                <a:lnTo>
                  <a:pt x="8704" y="24015"/>
                </a:lnTo>
                <a:lnTo>
                  <a:pt x="35040" y="24015"/>
                </a:lnTo>
                <a:lnTo>
                  <a:pt x="35040" y="0"/>
                </a:lnTo>
                <a:close/>
              </a:path>
            </a:pathLst>
          </a:custGeom>
          <a:solidFill>
            <a:srgbClr val="FC936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16" name="Google Shape;1044;p45">
            <a:extLst>
              <a:ext uri="{FF2B5EF4-FFF2-40B4-BE49-F238E27FC236}">
                <a16:creationId xmlns:a16="http://schemas.microsoft.com/office/drawing/2014/main" id="{D317D6D7-BB9C-4ABB-A078-149028E2155A}"/>
              </a:ext>
            </a:extLst>
          </p:cNvPr>
          <p:cNvSpPr/>
          <p:nvPr/>
        </p:nvSpPr>
        <p:spPr>
          <a:xfrm>
            <a:off x="4028021" y="4126944"/>
            <a:ext cx="566959" cy="138447"/>
          </a:xfrm>
          <a:custGeom>
            <a:avLst/>
            <a:gdLst/>
            <a:ahLst/>
            <a:cxnLst/>
            <a:rect l="l" t="t" r="r" b="b"/>
            <a:pathLst>
              <a:path w="19158" h="4442" extrusionOk="0">
                <a:moveTo>
                  <a:pt x="0" y="0"/>
                </a:moveTo>
                <a:lnTo>
                  <a:pt x="0" y="4441"/>
                </a:lnTo>
                <a:lnTo>
                  <a:pt x="19158" y="0"/>
                </a:lnTo>
                <a:close/>
              </a:path>
            </a:pathLst>
          </a:custGeom>
          <a:solidFill>
            <a:srgbClr val="B84B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17" name="Google Shape;1047;p45">
            <a:extLst>
              <a:ext uri="{FF2B5EF4-FFF2-40B4-BE49-F238E27FC236}">
                <a16:creationId xmlns:a16="http://schemas.microsoft.com/office/drawing/2014/main" id="{6933A49B-AA15-49DA-8404-0DE2761F2F96}"/>
              </a:ext>
            </a:extLst>
          </p:cNvPr>
          <p:cNvSpPr txBox="1"/>
          <p:nvPr/>
        </p:nvSpPr>
        <p:spPr>
          <a:xfrm>
            <a:off x="3689937" y="3394829"/>
            <a:ext cx="613250" cy="566307"/>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rPr>
              <a:t>03</a:t>
            </a:r>
            <a:endParaRPr kumimoji="0"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endParaRPr>
          </a:p>
        </p:txBody>
      </p:sp>
      <p:sp>
        <p:nvSpPr>
          <p:cNvPr id="318" name="Google Shape;1050;p45">
            <a:extLst>
              <a:ext uri="{FF2B5EF4-FFF2-40B4-BE49-F238E27FC236}">
                <a16:creationId xmlns:a16="http://schemas.microsoft.com/office/drawing/2014/main" id="{C61A99D9-C777-46FC-9FD9-C687F3A601C9}"/>
              </a:ext>
            </a:extLst>
          </p:cNvPr>
          <p:cNvSpPr txBox="1"/>
          <p:nvPr/>
        </p:nvSpPr>
        <p:spPr>
          <a:xfrm>
            <a:off x="3689937" y="4536166"/>
            <a:ext cx="613250" cy="566307"/>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rPr>
              <a:t>04</a:t>
            </a:r>
            <a:endParaRPr kumimoji="0"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endParaRPr>
          </a:p>
        </p:txBody>
      </p:sp>
      <p:sp>
        <p:nvSpPr>
          <p:cNvPr id="319" name="Google Shape;1051;p45">
            <a:extLst>
              <a:ext uri="{FF2B5EF4-FFF2-40B4-BE49-F238E27FC236}">
                <a16:creationId xmlns:a16="http://schemas.microsoft.com/office/drawing/2014/main" id="{4ED3A790-95F2-4663-91F0-ECAD55E88BCE}"/>
              </a:ext>
            </a:extLst>
          </p:cNvPr>
          <p:cNvSpPr/>
          <p:nvPr/>
        </p:nvSpPr>
        <p:spPr>
          <a:xfrm>
            <a:off x="10821309" y="1936213"/>
            <a:ext cx="566959" cy="138447"/>
          </a:xfrm>
          <a:custGeom>
            <a:avLst/>
            <a:gdLst/>
            <a:ahLst/>
            <a:cxnLst/>
            <a:rect l="l" t="t" r="r" b="b"/>
            <a:pathLst>
              <a:path w="19158" h="4442" extrusionOk="0">
                <a:moveTo>
                  <a:pt x="0" y="1"/>
                </a:moveTo>
                <a:lnTo>
                  <a:pt x="0" y="4442"/>
                </a:lnTo>
                <a:lnTo>
                  <a:pt x="19158" y="1"/>
                </a:lnTo>
                <a:close/>
              </a:path>
            </a:pathLst>
          </a:custGeom>
          <a:solidFill>
            <a:srgbClr val="D49D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20" name="Google Shape;1052;p45">
            <a:extLst>
              <a:ext uri="{FF2B5EF4-FFF2-40B4-BE49-F238E27FC236}">
                <a16:creationId xmlns:a16="http://schemas.microsoft.com/office/drawing/2014/main" id="{7B0A84BE-0466-49E6-8880-6C022D676935}"/>
              </a:ext>
            </a:extLst>
          </p:cNvPr>
          <p:cNvSpPr/>
          <p:nvPr/>
        </p:nvSpPr>
        <p:spPr>
          <a:xfrm>
            <a:off x="10821309" y="5348618"/>
            <a:ext cx="566959" cy="138073"/>
          </a:xfrm>
          <a:custGeom>
            <a:avLst/>
            <a:gdLst/>
            <a:ahLst/>
            <a:cxnLst/>
            <a:rect l="l" t="t" r="r" b="b"/>
            <a:pathLst>
              <a:path w="19158" h="4430" extrusionOk="0">
                <a:moveTo>
                  <a:pt x="0" y="0"/>
                </a:moveTo>
                <a:lnTo>
                  <a:pt x="0" y="4429"/>
                </a:lnTo>
                <a:lnTo>
                  <a:pt x="19158" y="0"/>
                </a:lnTo>
                <a:close/>
              </a:path>
            </a:pathLst>
          </a:custGeom>
          <a:solidFill>
            <a:srgbClr val="B74B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21" name="Google Shape;1053;p45">
            <a:extLst>
              <a:ext uri="{FF2B5EF4-FFF2-40B4-BE49-F238E27FC236}">
                <a16:creationId xmlns:a16="http://schemas.microsoft.com/office/drawing/2014/main" id="{A7FDA62E-E696-47C3-932B-76E885E40725}"/>
              </a:ext>
            </a:extLst>
          </p:cNvPr>
          <p:cNvSpPr/>
          <p:nvPr/>
        </p:nvSpPr>
        <p:spPr>
          <a:xfrm>
            <a:off x="10821309" y="3073820"/>
            <a:ext cx="566959" cy="138073"/>
          </a:xfrm>
          <a:custGeom>
            <a:avLst/>
            <a:gdLst/>
            <a:ahLst/>
            <a:cxnLst/>
            <a:rect l="l" t="t" r="r" b="b"/>
            <a:pathLst>
              <a:path w="19158" h="4430" extrusionOk="0">
                <a:moveTo>
                  <a:pt x="0" y="1"/>
                </a:moveTo>
                <a:lnTo>
                  <a:pt x="0" y="4430"/>
                </a:lnTo>
                <a:lnTo>
                  <a:pt x="19158" y="1"/>
                </a:lnTo>
                <a:close/>
              </a:path>
            </a:pathLst>
          </a:custGeom>
          <a:solidFill>
            <a:srgbClr val="C3751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22" name="Google Shape;1054;p45">
            <a:extLst>
              <a:ext uri="{FF2B5EF4-FFF2-40B4-BE49-F238E27FC236}">
                <a16:creationId xmlns:a16="http://schemas.microsoft.com/office/drawing/2014/main" id="{4290DCB0-B087-454B-979F-938971702790}"/>
              </a:ext>
            </a:extLst>
          </p:cNvPr>
          <p:cNvSpPr/>
          <p:nvPr/>
        </p:nvSpPr>
        <p:spPr>
          <a:xfrm>
            <a:off x="10821309" y="4211011"/>
            <a:ext cx="566959" cy="138447"/>
          </a:xfrm>
          <a:custGeom>
            <a:avLst/>
            <a:gdLst/>
            <a:ahLst/>
            <a:cxnLst/>
            <a:rect l="l" t="t" r="r" b="b"/>
            <a:pathLst>
              <a:path w="19158" h="4442" extrusionOk="0">
                <a:moveTo>
                  <a:pt x="0" y="0"/>
                </a:moveTo>
                <a:lnTo>
                  <a:pt x="0" y="4441"/>
                </a:lnTo>
                <a:lnTo>
                  <a:pt x="19158" y="0"/>
                </a:lnTo>
                <a:close/>
              </a:path>
            </a:pathLst>
          </a:custGeom>
          <a:solidFill>
            <a:srgbClr val="B84B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23" name="Google Shape;1027;p45">
            <a:extLst>
              <a:ext uri="{FF2B5EF4-FFF2-40B4-BE49-F238E27FC236}">
                <a16:creationId xmlns:a16="http://schemas.microsoft.com/office/drawing/2014/main" id="{6F000BA3-68AB-4205-8C07-D06ED64FC794}"/>
              </a:ext>
            </a:extLst>
          </p:cNvPr>
          <p:cNvSpPr/>
          <p:nvPr/>
        </p:nvSpPr>
        <p:spPr>
          <a:xfrm>
            <a:off x="4028040" y="5665094"/>
            <a:ext cx="7414288" cy="748525"/>
          </a:xfrm>
          <a:custGeom>
            <a:avLst/>
            <a:gdLst/>
            <a:ahLst/>
            <a:cxnLst/>
            <a:rect l="l" t="t" r="r" b="b"/>
            <a:pathLst>
              <a:path w="108669" h="24016" extrusionOk="0">
                <a:moveTo>
                  <a:pt x="0" y="0"/>
                </a:moveTo>
                <a:lnTo>
                  <a:pt x="0" y="24015"/>
                </a:lnTo>
                <a:lnTo>
                  <a:pt x="108669" y="24015"/>
                </a:lnTo>
                <a:lnTo>
                  <a:pt x="108669" y="0"/>
                </a:lnTo>
                <a:close/>
              </a:path>
            </a:pathLst>
          </a:custGeom>
          <a:solidFill>
            <a:srgbClr val="B73B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ID"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24" name="Google Shape;1028;p45">
            <a:extLst>
              <a:ext uri="{FF2B5EF4-FFF2-40B4-BE49-F238E27FC236}">
                <a16:creationId xmlns:a16="http://schemas.microsoft.com/office/drawing/2014/main" id="{AFA69315-F545-4835-93F2-1CAF5F4265C9}"/>
              </a:ext>
            </a:extLst>
          </p:cNvPr>
          <p:cNvSpPr/>
          <p:nvPr/>
        </p:nvSpPr>
        <p:spPr>
          <a:xfrm>
            <a:off x="3302869" y="5511275"/>
            <a:ext cx="1166632" cy="748899"/>
          </a:xfrm>
          <a:custGeom>
            <a:avLst/>
            <a:gdLst/>
            <a:ahLst/>
            <a:cxnLst/>
            <a:rect l="l" t="t" r="r" b="b"/>
            <a:pathLst>
              <a:path w="35041" h="24028" extrusionOk="0">
                <a:moveTo>
                  <a:pt x="8704" y="0"/>
                </a:moveTo>
                <a:lnTo>
                  <a:pt x="0" y="12014"/>
                </a:lnTo>
                <a:lnTo>
                  <a:pt x="8704" y="24027"/>
                </a:lnTo>
                <a:lnTo>
                  <a:pt x="35040" y="24027"/>
                </a:lnTo>
                <a:lnTo>
                  <a:pt x="35040" y="0"/>
                </a:lnTo>
                <a:close/>
              </a:path>
            </a:pathLst>
          </a:custGeom>
          <a:solidFill>
            <a:srgbClr val="B73B4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D6808C"/>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25" name="Google Shape;1029;p45">
            <a:extLst>
              <a:ext uri="{FF2B5EF4-FFF2-40B4-BE49-F238E27FC236}">
                <a16:creationId xmlns:a16="http://schemas.microsoft.com/office/drawing/2014/main" id="{BD549434-2451-4A16-9A70-18AB34893E4A}"/>
              </a:ext>
            </a:extLst>
          </p:cNvPr>
          <p:cNvSpPr/>
          <p:nvPr/>
        </p:nvSpPr>
        <p:spPr>
          <a:xfrm>
            <a:off x="4028021" y="6343371"/>
            <a:ext cx="566959" cy="138073"/>
          </a:xfrm>
          <a:custGeom>
            <a:avLst/>
            <a:gdLst/>
            <a:ahLst/>
            <a:cxnLst/>
            <a:rect l="l" t="t" r="r" b="b"/>
            <a:pathLst>
              <a:path w="19158" h="4430" extrusionOk="0">
                <a:moveTo>
                  <a:pt x="0" y="0"/>
                </a:moveTo>
                <a:lnTo>
                  <a:pt x="0" y="4429"/>
                </a:lnTo>
                <a:lnTo>
                  <a:pt x="19158" y="0"/>
                </a:lnTo>
                <a:close/>
              </a:path>
            </a:pathLst>
          </a:custGeom>
          <a:solidFill>
            <a:srgbClr val="B74B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26" name="Google Shape;1050;p45">
            <a:extLst>
              <a:ext uri="{FF2B5EF4-FFF2-40B4-BE49-F238E27FC236}">
                <a16:creationId xmlns:a16="http://schemas.microsoft.com/office/drawing/2014/main" id="{60F27730-4B0A-43D7-8492-DFFBFBEA16E7}"/>
              </a:ext>
            </a:extLst>
          </p:cNvPr>
          <p:cNvSpPr txBox="1"/>
          <p:nvPr/>
        </p:nvSpPr>
        <p:spPr>
          <a:xfrm>
            <a:off x="3689937" y="5613318"/>
            <a:ext cx="613250" cy="566307"/>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rPr>
              <a:t>05</a:t>
            </a:r>
            <a:endParaRPr kumimoji="0" sz="2000" b="0" i="0" u="none" strike="noStrike" kern="0" cap="none" spc="0" normalizeH="0" baseline="0" noProof="0">
              <a:ln>
                <a:noFill/>
              </a:ln>
              <a:solidFill>
                <a:srgbClr val="FFFFFF"/>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Condensed Medium"/>
            </a:endParaRPr>
          </a:p>
        </p:txBody>
      </p:sp>
      <p:sp>
        <p:nvSpPr>
          <p:cNvPr id="327" name="Google Shape;1052;p45">
            <a:extLst>
              <a:ext uri="{FF2B5EF4-FFF2-40B4-BE49-F238E27FC236}">
                <a16:creationId xmlns:a16="http://schemas.microsoft.com/office/drawing/2014/main" id="{919445D0-9BFD-454F-8649-2CF0A2EF03D5}"/>
              </a:ext>
            </a:extLst>
          </p:cNvPr>
          <p:cNvSpPr/>
          <p:nvPr/>
        </p:nvSpPr>
        <p:spPr>
          <a:xfrm>
            <a:off x="10821309" y="6425770"/>
            <a:ext cx="566959" cy="138073"/>
          </a:xfrm>
          <a:custGeom>
            <a:avLst/>
            <a:gdLst/>
            <a:ahLst/>
            <a:cxnLst/>
            <a:rect l="l" t="t" r="r" b="b"/>
            <a:pathLst>
              <a:path w="19158" h="4430" extrusionOk="0">
                <a:moveTo>
                  <a:pt x="0" y="0"/>
                </a:moveTo>
                <a:lnTo>
                  <a:pt x="0" y="4429"/>
                </a:lnTo>
                <a:lnTo>
                  <a:pt x="19158" y="0"/>
                </a:lnTo>
                <a:close/>
              </a:path>
            </a:pathLst>
          </a:custGeom>
          <a:solidFill>
            <a:srgbClr val="B74B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sp>
        <p:nvSpPr>
          <p:cNvPr id="328" name="Google Shape;1039;p45">
            <a:extLst>
              <a:ext uri="{FF2B5EF4-FFF2-40B4-BE49-F238E27FC236}">
                <a16:creationId xmlns:a16="http://schemas.microsoft.com/office/drawing/2014/main" id="{867F491D-14EC-4F2A-8220-6E702B6EF5F5}"/>
              </a:ext>
            </a:extLst>
          </p:cNvPr>
          <p:cNvSpPr txBox="1"/>
          <p:nvPr/>
        </p:nvSpPr>
        <p:spPr>
          <a:xfrm>
            <a:off x="4807604" y="3494657"/>
            <a:ext cx="6666486" cy="601836"/>
          </a:xfrm>
          <a:prstGeom prst="rect">
            <a:avLst/>
          </a:prstGeom>
          <a:noFill/>
          <a:ln>
            <a:noFill/>
          </a:ln>
        </p:spPr>
        <p:txBody>
          <a:bodyPr spcFirstLastPara="1" wrap="square" lIns="0"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Đẩy</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mạnh</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cải</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cách</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thủ</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tục</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hành</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chính</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giảm</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bớt</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phiền</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hà</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cho</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nhân</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dân</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bảo</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vệ</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quyền</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con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người</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và</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quyền</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công</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dân</a:t>
            </a:r>
            <a:endParaRPr kumimoji="0" lang="en-ID" sz="2000" b="1" i="0" u="none" strike="noStrike" kern="0" cap="none" spc="0" normalizeH="0" baseline="0" noProof="0" dirty="0">
              <a:ln>
                <a:noFill/>
              </a:ln>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Medium"/>
            </a:endParaRPr>
          </a:p>
        </p:txBody>
      </p:sp>
      <p:sp>
        <p:nvSpPr>
          <p:cNvPr id="329" name="Google Shape;1039;p45">
            <a:extLst>
              <a:ext uri="{FF2B5EF4-FFF2-40B4-BE49-F238E27FC236}">
                <a16:creationId xmlns:a16="http://schemas.microsoft.com/office/drawing/2014/main" id="{E0E5C160-6EEA-45B1-8E69-85787F8CFBCA}"/>
              </a:ext>
            </a:extLst>
          </p:cNvPr>
          <p:cNvSpPr txBox="1"/>
          <p:nvPr/>
        </p:nvSpPr>
        <p:spPr>
          <a:xfrm>
            <a:off x="4746772" y="4642563"/>
            <a:ext cx="6666486" cy="601836"/>
          </a:xfrm>
          <a:prstGeom prst="rect">
            <a:avLst/>
          </a:prstGeom>
          <a:noFill/>
          <a:ln>
            <a:noFill/>
          </a:ln>
        </p:spPr>
        <p:txBody>
          <a:bodyPr spcFirstLastPara="1" wrap="square" lIns="0"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ID"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Nâng</a:t>
            </a:r>
            <a:r>
              <a:rPr lang="en-ID"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cao</a:t>
            </a:r>
            <a:r>
              <a:rPr lang="en-ID"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năng</a:t>
            </a:r>
            <a:r>
              <a:rPr lang="en-ID"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lực</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phẩm</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chất</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trình</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độ</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chuyên</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môn</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nghiệp</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vụ</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và</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tinh</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thần</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phục</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vụ</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của</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đội</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ngũ</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công</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chức</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nhà</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ID" sz="2000" b="1" kern="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nước</a:t>
            </a:r>
            <a:r>
              <a:rPr lang="en-ID" sz="2000" b="1" kern="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endParaRPr kumimoji="0" lang="en-ID" sz="2000" b="1" i="0" u="none" strike="noStrike" kern="0" cap="none" spc="0" normalizeH="0" baseline="0" noProof="0" dirty="0">
              <a:ln>
                <a:noFill/>
              </a:ln>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Medium"/>
            </a:endParaRPr>
          </a:p>
        </p:txBody>
      </p:sp>
      <p:sp>
        <p:nvSpPr>
          <p:cNvPr id="330" name="Google Shape;1039;p45">
            <a:extLst>
              <a:ext uri="{FF2B5EF4-FFF2-40B4-BE49-F238E27FC236}">
                <a16:creationId xmlns:a16="http://schemas.microsoft.com/office/drawing/2014/main" id="{4D12DDC7-AF41-421A-AAAA-6F1954A896F9}"/>
              </a:ext>
            </a:extLst>
          </p:cNvPr>
          <p:cNvSpPr txBox="1"/>
          <p:nvPr/>
        </p:nvSpPr>
        <p:spPr>
          <a:xfrm>
            <a:off x="4819947" y="5696479"/>
            <a:ext cx="6549582" cy="601836"/>
          </a:xfrm>
          <a:prstGeom prst="rect">
            <a:avLst/>
          </a:prstGeom>
          <a:noFill/>
          <a:ln>
            <a:noFill/>
          </a:ln>
        </p:spPr>
        <p:txBody>
          <a:bodyPr spcFirstLastPara="1" wrap="square" lIns="0"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Tích</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cực</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đấu</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tranh</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phòng</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chống</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tham</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nhũng</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để</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làm</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trong</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sạch</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bộ</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máy</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nhà</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nước</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cũng</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cố</a:t>
            </a:r>
            <a:r>
              <a:rPr lang="en-US" sz="2000" b="1" kern="0" noProof="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lòng </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tin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của</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nhân</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 </a:t>
            </a:r>
            <a:r>
              <a:rPr lang="en-US" sz="2000" b="1" kern="0" noProof="0" dirty="0" err="1">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dân</a:t>
            </a:r>
            <a:r>
              <a:rPr lang="en-US" sz="2000" b="1" kern="0" noProof="0" dirty="0">
                <a:latin typeface="Calibri Light" panose="020F0302020204030204" pitchFamily="34" charset="0"/>
                <a:ea typeface="Calibri Light" panose="020F0302020204030204" pitchFamily="34" charset="0"/>
                <a:cs typeface="Calibri Light" panose="020F0302020204030204" pitchFamily="34" charset="0"/>
                <a:sym typeface="Fira Sans Extra Condensed Medium"/>
              </a:rPr>
              <a:t>…</a:t>
            </a:r>
            <a:endParaRPr kumimoji="0" lang="en-ID" sz="2000" b="1" i="0" u="none" strike="noStrike" kern="0" cap="none" spc="0" normalizeH="0" baseline="0" noProof="0" dirty="0">
              <a:ln>
                <a:noFill/>
              </a:ln>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Medium"/>
            </a:endParaRPr>
          </a:p>
        </p:txBody>
      </p:sp>
    </p:spTree>
    <p:extLst>
      <p:ext uri="{BB962C8B-B14F-4D97-AF65-F5344CB8AC3E}">
        <p14:creationId xmlns:p14="http://schemas.microsoft.com/office/powerpoint/2010/main" val="46304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1"/>
                                        </p:tgtEl>
                                        <p:attrNameLst>
                                          <p:attrName>style.visibility</p:attrName>
                                        </p:attrNameLst>
                                      </p:cBhvr>
                                      <p:to>
                                        <p:strVal val="visible"/>
                                      </p:to>
                                    </p:set>
                                    <p:animEffect transition="in" filter="fade">
                                      <p:cBhvr>
                                        <p:cTn id="12" dur="1000"/>
                                        <p:tgtEl>
                                          <p:spTgt spid="301"/>
                                        </p:tgtEl>
                                      </p:cBhvr>
                                    </p:animEffect>
                                    <p:anim calcmode="lin" valueType="num">
                                      <p:cBhvr>
                                        <p:cTn id="13" dur="1000" fill="hold"/>
                                        <p:tgtEl>
                                          <p:spTgt spid="301"/>
                                        </p:tgtEl>
                                        <p:attrNameLst>
                                          <p:attrName>ppt_x</p:attrName>
                                        </p:attrNameLst>
                                      </p:cBhvr>
                                      <p:tavLst>
                                        <p:tav tm="0">
                                          <p:val>
                                            <p:strVal val="#ppt_x"/>
                                          </p:val>
                                        </p:tav>
                                        <p:tav tm="100000">
                                          <p:val>
                                            <p:strVal val="#ppt_x"/>
                                          </p:val>
                                        </p:tav>
                                      </p:tavLst>
                                    </p:anim>
                                    <p:anim calcmode="lin" valueType="num">
                                      <p:cBhvr>
                                        <p:cTn id="14" dur="1000" fill="hold"/>
                                        <p:tgtEl>
                                          <p:spTgt spid="30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2"/>
                                        </p:tgtEl>
                                        <p:attrNameLst>
                                          <p:attrName>style.visibility</p:attrName>
                                        </p:attrNameLst>
                                      </p:cBhvr>
                                      <p:to>
                                        <p:strVal val="visible"/>
                                      </p:to>
                                    </p:set>
                                    <p:animEffect transition="in" filter="fade">
                                      <p:cBhvr>
                                        <p:cTn id="17" dur="1000"/>
                                        <p:tgtEl>
                                          <p:spTgt spid="302"/>
                                        </p:tgtEl>
                                      </p:cBhvr>
                                    </p:animEffect>
                                    <p:anim calcmode="lin" valueType="num">
                                      <p:cBhvr>
                                        <p:cTn id="18" dur="1000" fill="hold"/>
                                        <p:tgtEl>
                                          <p:spTgt spid="302"/>
                                        </p:tgtEl>
                                        <p:attrNameLst>
                                          <p:attrName>ppt_x</p:attrName>
                                        </p:attrNameLst>
                                      </p:cBhvr>
                                      <p:tavLst>
                                        <p:tav tm="0">
                                          <p:val>
                                            <p:strVal val="#ppt_x"/>
                                          </p:val>
                                        </p:tav>
                                        <p:tav tm="100000">
                                          <p:val>
                                            <p:strVal val="#ppt_x"/>
                                          </p:val>
                                        </p:tav>
                                      </p:tavLst>
                                    </p:anim>
                                    <p:anim calcmode="lin" valueType="num">
                                      <p:cBhvr>
                                        <p:cTn id="19" dur="1000" fill="hold"/>
                                        <p:tgtEl>
                                          <p:spTgt spid="30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3"/>
                                        </p:tgtEl>
                                        <p:attrNameLst>
                                          <p:attrName>style.visibility</p:attrName>
                                        </p:attrNameLst>
                                      </p:cBhvr>
                                      <p:to>
                                        <p:strVal val="visible"/>
                                      </p:to>
                                    </p:set>
                                    <p:animEffect transition="in" filter="fade">
                                      <p:cBhvr>
                                        <p:cTn id="22" dur="1000"/>
                                        <p:tgtEl>
                                          <p:spTgt spid="303"/>
                                        </p:tgtEl>
                                      </p:cBhvr>
                                    </p:animEffect>
                                    <p:anim calcmode="lin" valueType="num">
                                      <p:cBhvr>
                                        <p:cTn id="23" dur="1000" fill="hold"/>
                                        <p:tgtEl>
                                          <p:spTgt spid="303"/>
                                        </p:tgtEl>
                                        <p:attrNameLst>
                                          <p:attrName>ppt_x</p:attrName>
                                        </p:attrNameLst>
                                      </p:cBhvr>
                                      <p:tavLst>
                                        <p:tav tm="0">
                                          <p:val>
                                            <p:strVal val="#ppt_x"/>
                                          </p:val>
                                        </p:tav>
                                        <p:tav tm="100000">
                                          <p:val>
                                            <p:strVal val="#ppt_x"/>
                                          </p:val>
                                        </p:tav>
                                      </p:tavLst>
                                    </p:anim>
                                    <p:anim calcmode="lin" valueType="num">
                                      <p:cBhvr>
                                        <p:cTn id="24" dur="1000" fill="hold"/>
                                        <p:tgtEl>
                                          <p:spTgt spid="30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04"/>
                                        </p:tgtEl>
                                        <p:attrNameLst>
                                          <p:attrName>style.visibility</p:attrName>
                                        </p:attrNameLst>
                                      </p:cBhvr>
                                      <p:to>
                                        <p:strVal val="visible"/>
                                      </p:to>
                                    </p:set>
                                    <p:animEffect transition="in" filter="fade">
                                      <p:cBhvr>
                                        <p:cTn id="27" dur="1000"/>
                                        <p:tgtEl>
                                          <p:spTgt spid="304"/>
                                        </p:tgtEl>
                                      </p:cBhvr>
                                    </p:animEffect>
                                    <p:anim calcmode="lin" valueType="num">
                                      <p:cBhvr>
                                        <p:cTn id="28" dur="1000" fill="hold"/>
                                        <p:tgtEl>
                                          <p:spTgt spid="304"/>
                                        </p:tgtEl>
                                        <p:attrNameLst>
                                          <p:attrName>ppt_x</p:attrName>
                                        </p:attrNameLst>
                                      </p:cBhvr>
                                      <p:tavLst>
                                        <p:tav tm="0">
                                          <p:val>
                                            <p:strVal val="#ppt_x"/>
                                          </p:val>
                                        </p:tav>
                                        <p:tav tm="100000">
                                          <p:val>
                                            <p:strVal val="#ppt_x"/>
                                          </p:val>
                                        </p:tav>
                                      </p:tavLst>
                                    </p:anim>
                                    <p:anim calcmode="lin" valueType="num">
                                      <p:cBhvr>
                                        <p:cTn id="29" dur="1000" fill="hold"/>
                                        <p:tgtEl>
                                          <p:spTgt spid="30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05"/>
                                        </p:tgtEl>
                                        <p:attrNameLst>
                                          <p:attrName>style.visibility</p:attrName>
                                        </p:attrNameLst>
                                      </p:cBhvr>
                                      <p:to>
                                        <p:strVal val="visible"/>
                                      </p:to>
                                    </p:set>
                                    <p:animEffect transition="in" filter="fade">
                                      <p:cBhvr>
                                        <p:cTn id="32" dur="1000"/>
                                        <p:tgtEl>
                                          <p:spTgt spid="305"/>
                                        </p:tgtEl>
                                      </p:cBhvr>
                                    </p:animEffect>
                                    <p:anim calcmode="lin" valueType="num">
                                      <p:cBhvr>
                                        <p:cTn id="33" dur="1000" fill="hold"/>
                                        <p:tgtEl>
                                          <p:spTgt spid="305"/>
                                        </p:tgtEl>
                                        <p:attrNameLst>
                                          <p:attrName>ppt_x</p:attrName>
                                        </p:attrNameLst>
                                      </p:cBhvr>
                                      <p:tavLst>
                                        <p:tav tm="0">
                                          <p:val>
                                            <p:strVal val="#ppt_x"/>
                                          </p:val>
                                        </p:tav>
                                        <p:tav tm="100000">
                                          <p:val>
                                            <p:strVal val="#ppt_x"/>
                                          </p:val>
                                        </p:tav>
                                      </p:tavLst>
                                    </p:anim>
                                    <p:anim calcmode="lin" valueType="num">
                                      <p:cBhvr>
                                        <p:cTn id="34" dur="1000" fill="hold"/>
                                        <p:tgtEl>
                                          <p:spTgt spid="30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6"/>
                                        </p:tgtEl>
                                        <p:attrNameLst>
                                          <p:attrName>style.visibility</p:attrName>
                                        </p:attrNameLst>
                                      </p:cBhvr>
                                      <p:to>
                                        <p:strVal val="visible"/>
                                      </p:to>
                                    </p:set>
                                    <p:animEffect transition="in" filter="fade">
                                      <p:cBhvr>
                                        <p:cTn id="37" dur="1000"/>
                                        <p:tgtEl>
                                          <p:spTgt spid="306"/>
                                        </p:tgtEl>
                                      </p:cBhvr>
                                    </p:animEffect>
                                    <p:anim calcmode="lin" valueType="num">
                                      <p:cBhvr>
                                        <p:cTn id="38" dur="1000" fill="hold"/>
                                        <p:tgtEl>
                                          <p:spTgt spid="306"/>
                                        </p:tgtEl>
                                        <p:attrNameLst>
                                          <p:attrName>ppt_x</p:attrName>
                                        </p:attrNameLst>
                                      </p:cBhvr>
                                      <p:tavLst>
                                        <p:tav tm="0">
                                          <p:val>
                                            <p:strVal val="#ppt_x"/>
                                          </p:val>
                                        </p:tav>
                                        <p:tav tm="100000">
                                          <p:val>
                                            <p:strVal val="#ppt_x"/>
                                          </p:val>
                                        </p:tav>
                                      </p:tavLst>
                                    </p:anim>
                                    <p:anim calcmode="lin" valueType="num">
                                      <p:cBhvr>
                                        <p:cTn id="39" dur="1000" fill="hold"/>
                                        <p:tgtEl>
                                          <p:spTgt spid="30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07"/>
                                        </p:tgtEl>
                                        <p:attrNameLst>
                                          <p:attrName>style.visibility</p:attrName>
                                        </p:attrNameLst>
                                      </p:cBhvr>
                                      <p:to>
                                        <p:strVal val="visible"/>
                                      </p:to>
                                    </p:set>
                                    <p:animEffect transition="in" filter="fade">
                                      <p:cBhvr>
                                        <p:cTn id="42" dur="1000"/>
                                        <p:tgtEl>
                                          <p:spTgt spid="307"/>
                                        </p:tgtEl>
                                      </p:cBhvr>
                                    </p:animEffect>
                                    <p:anim calcmode="lin" valueType="num">
                                      <p:cBhvr>
                                        <p:cTn id="43" dur="1000" fill="hold"/>
                                        <p:tgtEl>
                                          <p:spTgt spid="307"/>
                                        </p:tgtEl>
                                        <p:attrNameLst>
                                          <p:attrName>ppt_x</p:attrName>
                                        </p:attrNameLst>
                                      </p:cBhvr>
                                      <p:tavLst>
                                        <p:tav tm="0">
                                          <p:val>
                                            <p:strVal val="#ppt_x"/>
                                          </p:val>
                                        </p:tav>
                                        <p:tav tm="100000">
                                          <p:val>
                                            <p:strVal val="#ppt_x"/>
                                          </p:val>
                                        </p:tav>
                                      </p:tavLst>
                                    </p:anim>
                                    <p:anim calcmode="lin" valueType="num">
                                      <p:cBhvr>
                                        <p:cTn id="44" dur="1000" fill="hold"/>
                                        <p:tgtEl>
                                          <p:spTgt spid="30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08"/>
                                        </p:tgtEl>
                                        <p:attrNameLst>
                                          <p:attrName>style.visibility</p:attrName>
                                        </p:attrNameLst>
                                      </p:cBhvr>
                                      <p:to>
                                        <p:strVal val="visible"/>
                                      </p:to>
                                    </p:set>
                                    <p:animEffect transition="in" filter="fade">
                                      <p:cBhvr>
                                        <p:cTn id="47" dur="1000"/>
                                        <p:tgtEl>
                                          <p:spTgt spid="308"/>
                                        </p:tgtEl>
                                      </p:cBhvr>
                                    </p:animEffect>
                                    <p:anim calcmode="lin" valueType="num">
                                      <p:cBhvr>
                                        <p:cTn id="48" dur="1000" fill="hold"/>
                                        <p:tgtEl>
                                          <p:spTgt spid="308"/>
                                        </p:tgtEl>
                                        <p:attrNameLst>
                                          <p:attrName>ppt_x</p:attrName>
                                        </p:attrNameLst>
                                      </p:cBhvr>
                                      <p:tavLst>
                                        <p:tav tm="0">
                                          <p:val>
                                            <p:strVal val="#ppt_x"/>
                                          </p:val>
                                        </p:tav>
                                        <p:tav tm="100000">
                                          <p:val>
                                            <p:strVal val="#ppt_x"/>
                                          </p:val>
                                        </p:tav>
                                      </p:tavLst>
                                    </p:anim>
                                    <p:anim calcmode="lin" valueType="num">
                                      <p:cBhvr>
                                        <p:cTn id="49" dur="1000" fill="hold"/>
                                        <p:tgtEl>
                                          <p:spTgt spid="30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9"/>
                                        </p:tgtEl>
                                        <p:attrNameLst>
                                          <p:attrName>style.visibility</p:attrName>
                                        </p:attrNameLst>
                                      </p:cBhvr>
                                      <p:to>
                                        <p:strVal val="visible"/>
                                      </p:to>
                                    </p:set>
                                    <p:animEffect transition="in" filter="fade">
                                      <p:cBhvr>
                                        <p:cTn id="52" dur="1000"/>
                                        <p:tgtEl>
                                          <p:spTgt spid="309"/>
                                        </p:tgtEl>
                                      </p:cBhvr>
                                    </p:animEffect>
                                    <p:anim calcmode="lin" valueType="num">
                                      <p:cBhvr>
                                        <p:cTn id="53" dur="1000" fill="hold"/>
                                        <p:tgtEl>
                                          <p:spTgt spid="309"/>
                                        </p:tgtEl>
                                        <p:attrNameLst>
                                          <p:attrName>ppt_x</p:attrName>
                                        </p:attrNameLst>
                                      </p:cBhvr>
                                      <p:tavLst>
                                        <p:tav tm="0">
                                          <p:val>
                                            <p:strVal val="#ppt_x"/>
                                          </p:val>
                                        </p:tav>
                                        <p:tav tm="100000">
                                          <p:val>
                                            <p:strVal val="#ppt_x"/>
                                          </p:val>
                                        </p:tav>
                                      </p:tavLst>
                                    </p:anim>
                                    <p:anim calcmode="lin" valueType="num">
                                      <p:cBhvr>
                                        <p:cTn id="54" dur="1000" fill="hold"/>
                                        <p:tgtEl>
                                          <p:spTgt spid="30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10"/>
                                        </p:tgtEl>
                                        <p:attrNameLst>
                                          <p:attrName>style.visibility</p:attrName>
                                        </p:attrNameLst>
                                      </p:cBhvr>
                                      <p:to>
                                        <p:strVal val="visible"/>
                                      </p:to>
                                    </p:set>
                                    <p:animEffect transition="in" filter="fade">
                                      <p:cBhvr>
                                        <p:cTn id="57" dur="1000"/>
                                        <p:tgtEl>
                                          <p:spTgt spid="310"/>
                                        </p:tgtEl>
                                      </p:cBhvr>
                                    </p:animEffect>
                                    <p:anim calcmode="lin" valueType="num">
                                      <p:cBhvr>
                                        <p:cTn id="58" dur="1000" fill="hold"/>
                                        <p:tgtEl>
                                          <p:spTgt spid="310"/>
                                        </p:tgtEl>
                                        <p:attrNameLst>
                                          <p:attrName>ppt_x</p:attrName>
                                        </p:attrNameLst>
                                      </p:cBhvr>
                                      <p:tavLst>
                                        <p:tav tm="0">
                                          <p:val>
                                            <p:strVal val="#ppt_x"/>
                                          </p:val>
                                        </p:tav>
                                        <p:tav tm="100000">
                                          <p:val>
                                            <p:strVal val="#ppt_x"/>
                                          </p:val>
                                        </p:tav>
                                      </p:tavLst>
                                    </p:anim>
                                    <p:anim calcmode="lin" valueType="num">
                                      <p:cBhvr>
                                        <p:cTn id="59" dur="1000" fill="hold"/>
                                        <p:tgtEl>
                                          <p:spTgt spid="31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1"/>
                                        </p:tgtEl>
                                        <p:attrNameLst>
                                          <p:attrName>style.visibility</p:attrName>
                                        </p:attrNameLst>
                                      </p:cBhvr>
                                      <p:to>
                                        <p:strVal val="visible"/>
                                      </p:to>
                                    </p:set>
                                    <p:animEffect transition="in" filter="fade">
                                      <p:cBhvr>
                                        <p:cTn id="62" dur="1000"/>
                                        <p:tgtEl>
                                          <p:spTgt spid="311"/>
                                        </p:tgtEl>
                                      </p:cBhvr>
                                    </p:animEffect>
                                    <p:anim calcmode="lin" valueType="num">
                                      <p:cBhvr>
                                        <p:cTn id="63" dur="1000" fill="hold"/>
                                        <p:tgtEl>
                                          <p:spTgt spid="311"/>
                                        </p:tgtEl>
                                        <p:attrNameLst>
                                          <p:attrName>ppt_x</p:attrName>
                                        </p:attrNameLst>
                                      </p:cBhvr>
                                      <p:tavLst>
                                        <p:tav tm="0">
                                          <p:val>
                                            <p:strVal val="#ppt_x"/>
                                          </p:val>
                                        </p:tav>
                                        <p:tav tm="100000">
                                          <p:val>
                                            <p:strVal val="#ppt_x"/>
                                          </p:val>
                                        </p:tav>
                                      </p:tavLst>
                                    </p:anim>
                                    <p:anim calcmode="lin" valueType="num">
                                      <p:cBhvr>
                                        <p:cTn id="64" dur="1000" fill="hold"/>
                                        <p:tgtEl>
                                          <p:spTgt spid="31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12"/>
                                        </p:tgtEl>
                                        <p:attrNameLst>
                                          <p:attrName>style.visibility</p:attrName>
                                        </p:attrNameLst>
                                      </p:cBhvr>
                                      <p:to>
                                        <p:strVal val="visible"/>
                                      </p:to>
                                    </p:set>
                                    <p:animEffect transition="in" filter="fade">
                                      <p:cBhvr>
                                        <p:cTn id="67" dur="1000"/>
                                        <p:tgtEl>
                                          <p:spTgt spid="312"/>
                                        </p:tgtEl>
                                      </p:cBhvr>
                                    </p:animEffect>
                                    <p:anim calcmode="lin" valueType="num">
                                      <p:cBhvr>
                                        <p:cTn id="68" dur="1000" fill="hold"/>
                                        <p:tgtEl>
                                          <p:spTgt spid="312"/>
                                        </p:tgtEl>
                                        <p:attrNameLst>
                                          <p:attrName>ppt_x</p:attrName>
                                        </p:attrNameLst>
                                      </p:cBhvr>
                                      <p:tavLst>
                                        <p:tav tm="0">
                                          <p:val>
                                            <p:strVal val="#ppt_x"/>
                                          </p:val>
                                        </p:tav>
                                        <p:tav tm="100000">
                                          <p:val>
                                            <p:strVal val="#ppt_x"/>
                                          </p:val>
                                        </p:tav>
                                      </p:tavLst>
                                    </p:anim>
                                    <p:anim calcmode="lin" valueType="num">
                                      <p:cBhvr>
                                        <p:cTn id="69" dur="1000" fill="hold"/>
                                        <p:tgtEl>
                                          <p:spTgt spid="31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3"/>
                                        </p:tgtEl>
                                        <p:attrNameLst>
                                          <p:attrName>style.visibility</p:attrName>
                                        </p:attrNameLst>
                                      </p:cBhvr>
                                      <p:to>
                                        <p:strVal val="visible"/>
                                      </p:to>
                                    </p:set>
                                    <p:animEffect transition="in" filter="fade">
                                      <p:cBhvr>
                                        <p:cTn id="72" dur="1000"/>
                                        <p:tgtEl>
                                          <p:spTgt spid="313"/>
                                        </p:tgtEl>
                                      </p:cBhvr>
                                    </p:animEffect>
                                    <p:anim calcmode="lin" valueType="num">
                                      <p:cBhvr>
                                        <p:cTn id="73" dur="1000" fill="hold"/>
                                        <p:tgtEl>
                                          <p:spTgt spid="313"/>
                                        </p:tgtEl>
                                        <p:attrNameLst>
                                          <p:attrName>ppt_x</p:attrName>
                                        </p:attrNameLst>
                                      </p:cBhvr>
                                      <p:tavLst>
                                        <p:tav tm="0">
                                          <p:val>
                                            <p:strVal val="#ppt_x"/>
                                          </p:val>
                                        </p:tav>
                                        <p:tav tm="100000">
                                          <p:val>
                                            <p:strVal val="#ppt_x"/>
                                          </p:val>
                                        </p:tav>
                                      </p:tavLst>
                                    </p:anim>
                                    <p:anim calcmode="lin" valueType="num">
                                      <p:cBhvr>
                                        <p:cTn id="74" dur="1000" fill="hold"/>
                                        <p:tgtEl>
                                          <p:spTgt spid="31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14"/>
                                        </p:tgtEl>
                                        <p:attrNameLst>
                                          <p:attrName>style.visibility</p:attrName>
                                        </p:attrNameLst>
                                      </p:cBhvr>
                                      <p:to>
                                        <p:strVal val="visible"/>
                                      </p:to>
                                    </p:set>
                                    <p:animEffect transition="in" filter="fade">
                                      <p:cBhvr>
                                        <p:cTn id="77" dur="1000"/>
                                        <p:tgtEl>
                                          <p:spTgt spid="314"/>
                                        </p:tgtEl>
                                      </p:cBhvr>
                                    </p:animEffect>
                                    <p:anim calcmode="lin" valueType="num">
                                      <p:cBhvr>
                                        <p:cTn id="78" dur="1000" fill="hold"/>
                                        <p:tgtEl>
                                          <p:spTgt spid="314"/>
                                        </p:tgtEl>
                                        <p:attrNameLst>
                                          <p:attrName>ppt_x</p:attrName>
                                        </p:attrNameLst>
                                      </p:cBhvr>
                                      <p:tavLst>
                                        <p:tav tm="0">
                                          <p:val>
                                            <p:strVal val="#ppt_x"/>
                                          </p:val>
                                        </p:tav>
                                        <p:tav tm="100000">
                                          <p:val>
                                            <p:strVal val="#ppt_x"/>
                                          </p:val>
                                        </p:tav>
                                      </p:tavLst>
                                    </p:anim>
                                    <p:anim calcmode="lin" valueType="num">
                                      <p:cBhvr>
                                        <p:cTn id="79" dur="1000" fill="hold"/>
                                        <p:tgtEl>
                                          <p:spTgt spid="31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15"/>
                                        </p:tgtEl>
                                        <p:attrNameLst>
                                          <p:attrName>style.visibility</p:attrName>
                                        </p:attrNameLst>
                                      </p:cBhvr>
                                      <p:to>
                                        <p:strVal val="visible"/>
                                      </p:to>
                                    </p:set>
                                    <p:animEffect transition="in" filter="fade">
                                      <p:cBhvr>
                                        <p:cTn id="82" dur="1000"/>
                                        <p:tgtEl>
                                          <p:spTgt spid="315"/>
                                        </p:tgtEl>
                                      </p:cBhvr>
                                    </p:animEffect>
                                    <p:anim calcmode="lin" valueType="num">
                                      <p:cBhvr>
                                        <p:cTn id="83" dur="1000" fill="hold"/>
                                        <p:tgtEl>
                                          <p:spTgt spid="315"/>
                                        </p:tgtEl>
                                        <p:attrNameLst>
                                          <p:attrName>ppt_x</p:attrName>
                                        </p:attrNameLst>
                                      </p:cBhvr>
                                      <p:tavLst>
                                        <p:tav tm="0">
                                          <p:val>
                                            <p:strVal val="#ppt_x"/>
                                          </p:val>
                                        </p:tav>
                                        <p:tav tm="100000">
                                          <p:val>
                                            <p:strVal val="#ppt_x"/>
                                          </p:val>
                                        </p:tav>
                                      </p:tavLst>
                                    </p:anim>
                                    <p:anim calcmode="lin" valueType="num">
                                      <p:cBhvr>
                                        <p:cTn id="84" dur="1000" fill="hold"/>
                                        <p:tgtEl>
                                          <p:spTgt spid="31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16"/>
                                        </p:tgtEl>
                                        <p:attrNameLst>
                                          <p:attrName>style.visibility</p:attrName>
                                        </p:attrNameLst>
                                      </p:cBhvr>
                                      <p:to>
                                        <p:strVal val="visible"/>
                                      </p:to>
                                    </p:set>
                                    <p:animEffect transition="in" filter="fade">
                                      <p:cBhvr>
                                        <p:cTn id="87" dur="1000"/>
                                        <p:tgtEl>
                                          <p:spTgt spid="316"/>
                                        </p:tgtEl>
                                      </p:cBhvr>
                                    </p:animEffect>
                                    <p:anim calcmode="lin" valueType="num">
                                      <p:cBhvr>
                                        <p:cTn id="88" dur="1000" fill="hold"/>
                                        <p:tgtEl>
                                          <p:spTgt spid="316"/>
                                        </p:tgtEl>
                                        <p:attrNameLst>
                                          <p:attrName>ppt_x</p:attrName>
                                        </p:attrNameLst>
                                      </p:cBhvr>
                                      <p:tavLst>
                                        <p:tav tm="0">
                                          <p:val>
                                            <p:strVal val="#ppt_x"/>
                                          </p:val>
                                        </p:tav>
                                        <p:tav tm="100000">
                                          <p:val>
                                            <p:strVal val="#ppt_x"/>
                                          </p:val>
                                        </p:tav>
                                      </p:tavLst>
                                    </p:anim>
                                    <p:anim calcmode="lin" valueType="num">
                                      <p:cBhvr>
                                        <p:cTn id="89" dur="1000" fill="hold"/>
                                        <p:tgtEl>
                                          <p:spTgt spid="31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17"/>
                                        </p:tgtEl>
                                        <p:attrNameLst>
                                          <p:attrName>style.visibility</p:attrName>
                                        </p:attrNameLst>
                                      </p:cBhvr>
                                      <p:to>
                                        <p:strVal val="visible"/>
                                      </p:to>
                                    </p:set>
                                    <p:animEffect transition="in" filter="fade">
                                      <p:cBhvr>
                                        <p:cTn id="92" dur="1000"/>
                                        <p:tgtEl>
                                          <p:spTgt spid="317"/>
                                        </p:tgtEl>
                                      </p:cBhvr>
                                    </p:animEffect>
                                    <p:anim calcmode="lin" valueType="num">
                                      <p:cBhvr>
                                        <p:cTn id="93" dur="1000" fill="hold"/>
                                        <p:tgtEl>
                                          <p:spTgt spid="317"/>
                                        </p:tgtEl>
                                        <p:attrNameLst>
                                          <p:attrName>ppt_x</p:attrName>
                                        </p:attrNameLst>
                                      </p:cBhvr>
                                      <p:tavLst>
                                        <p:tav tm="0">
                                          <p:val>
                                            <p:strVal val="#ppt_x"/>
                                          </p:val>
                                        </p:tav>
                                        <p:tav tm="100000">
                                          <p:val>
                                            <p:strVal val="#ppt_x"/>
                                          </p:val>
                                        </p:tav>
                                      </p:tavLst>
                                    </p:anim>
                                    <p:anim calcmode="lin" valueType="num">
                                      <p:cBhvr>
                                        <p:cTn id="94" dur="1000" fill="hold"/>
                                        <p:tgtEl>
                                          <p:spTgt spid="31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18"/>
                                        </p:tgtEl>
                                        <p:attrNameLst>
                                          <p:attrName>style.visibility</p:attrName>
                                        </p:attrNameLst>
                                      </p:cBhvr>
                                      <p:to>
                                        <p:strVal val="visible"/>
                                      </p:to>
                                    </p:set>
                                    <p:animEffect transition="in" filter="fade">
                                      <p:cBhvr>
                                        <p:cTn id="97" dur="1000"/>
                                        <p:tgtEl>
                                          <p:spTgt spid="318"/>
                                        </p:tgtEl>
                                      </p:cBhvr>
                                    </p:animEffect>
                                    <p:anim calcmode="lin" valueType="num">
                                      <p:cBhvr>
                                        <p:cTn id="98" dur="1000" fill="hold"/>
                                        <p:tgtEl>
                                          <p:spTgt spid="318"/>
                                        </p:tgtEl>
                                        <p:attrNameLst>
                                          <p:attrName>ppt_x</p:attrName>
                                        </p:attrNameLst>
                                      </p:cBhvr>
                                      <p:tavLst>
                                        <p:tav tm="0">
                                          <p:val>
                                            <p:strVal val="#ppt_x"/>
                                          </p:val>
                                        </p:tav>
                                        <p:tav tm="100000">
                                          <p:val>
                                            <p:strVal val="#ppt_x"/>
                                          </p:val>
                                        </p:tav>
                                      </p:tavLst>
                                    </p:anim>
                                    <p:anim calcmode="lin" valueType="num">
                                      <p:cBhvr>
                                        <p:cTn id="99" dur="1000" fill="hold"/>
                                        <p:tgtEl>
                                          <p:spTgt spid="31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19"/>
                                        </p:tgtEl>
                                        <p:attrNameLst>
                                          <p:attrName>style.visibility</p:attrName>
                                        </p:attrNameLst>
                                      </p:cBhvr>
                                      <p:to>
                                        <p:strVal val="visible"/>
                                      </p:to>
                                    </p:set>
                                    <p:animEffect transition="in" filter="fade">
                                      <p:cBhvr>
                                        <p:cTn id="102" dur="1000"/>
                                        <p:tgtEl>
                                          <p:spTgt spid="319"/>
                                        </p:tgtEl>
                                      </p:cBhvr>
                                    </p:animEffect>
                                    <p:anim calcmode="lin" valueType="num">
                                      <p:cBhvr>
                                        <p:cTn id="103" dur="1000" fill="hold"/>
                                        <p:tgtEl>
                                          <p:spTgt spid="319"/>
                                        </p:tgtEl>
                                        <p:attrNameLst>
                                          <p:attrName>ppt_x</p:attrName>
                                        </p:attrNameLst>
                                      </p:cBhvr>
                                      <p:tavLst>
                                        <p:tav tm="0">
                                          <p:val>
                                            <p:strVal val="#ppt_x"/>
                                          </p:val>
                                        </p:tav>
                                        <p:tav tm="100000">
                                          <p:val>
                                            <p:strVal val="#ppt_x"/>
                                          </p:val>
                                        </p:tav>
                                      </p:tavLst>
                                    </p:anim>
                                    <p:anim calcmode="lin" valueType="num">
                                      <p:cBhvr>
                                        <p:cTn id="104" dur="1000" fill="hold"/>
                                        <p:tgtEl>
                                          <p:spTgt spid="31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20"/>
                                        </p:tgtEl>
                                        <p:attrNameLst>
                                          <p:attrName>style.visibility</p:attrName>
                                        </p:attrNameLst>
                                      </p:cBhvr>
                                      <p:to>
                                        <p:strVal val="visible"/>
                                      </p:to>
                                    </p:set>
                                    <p:animEffect transition="in" filter="fade">
                                      <p:cBhvr>
                                        <p:cTn id="107" dur="1000"/>
                                        <p:tgtEl>
                                          <p:spTgt spid="320"/>
                                        </p:tgtEl>
                                      </p:cBhvr>
                                    </p:animEffect>
                                    <p:anim calcmode="lin" valueType="num">
                                      <p:cBhvr>
                                        <p:cTn id="108" dur="1000" fill="hold"/>
                                        <p:tgtEl>
                                          <p:spTgt spid="320"/>
                                        </p:tgtEl>
                                        <p:attrNameLst>
                                          <p:attrName>ppt_x</p:attrName>
                                        </p:attrNameLst>
                                      </p:cBhvr>
                                      <p:tavLst>
                                        <p:tav tm="0">
                                          <p:val>
                                            <p:strVal val="#ppt_x"/>
                                          </p:val>
                                        </p:tav>
                                        <p:tav tm="100000">
                                          <p:val>
                                            <p:strVal val="#ppt_x"/>
                                          </p:val>
                                        </p:tav>
                                      </p:tavLst>
                                    </p:anim>
                                    <p:anim calcmode="lin" valueType="num">
                                      <p:cBhvr>
                                        <p:cTn id="109" dur="1000" fill="hold"/>
                                        <p:tgtEl>
                                          <p:spTgt spid="320"/>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21"/>
                                        </p:tgtEl>
                                        <p:attrNameLst>
                                          <p:attrName>style.visibility</p:attrName>
                                        </p:attrNameLst>
                                      </p:cBhvr>
                                      <p:to>
                                        <p:strVal val="visible"/>
                                      </p:to>
                                    </p:set>
                                    <p:animEffect transition="in" filter="fade">
                                      <p:cBhvr>
                                        <p:cTn id="112" dur="1000"/>
                                        <p:tgtEl>
                                          <p:spTgt spid="321"/>
                                        </p:tgtEl>
                                      </p:cBhvr>
                                    </p:animEffect>
                                    <p:anim calcmode="lin" valueType="num">
                                      <p:cBhvr>
                                        <p:cTn id="113" dur="1000" fill="hold"/>
                                        <p:tgtEl>
                                          <p:spTgt spid="321"/>
                                        </p:tgtEl>
                                        <p:attrNameLst>
                                          <p:attrName>ppt_x</p:attrName>
                                        </p:attrNameLst>
                                      </p:cBhvr>
                                      <p:tavLst>
                                        <p:tav tm="0">
                                          <p:val>
                                            <p:strVal val="#ppt_x"/>
                                          </p:val>
                                        </p:tav>
                                        <p:tav tm="100000">
                                          <p:val>
                                            <p:strVal val="#ppt_x"/>
                                          </p:val>
                                        </p:tav>
                                      </p:tavLst>
                                    </p:anim>
                                    <p:anim calcmode="lin" valueType="num">
                                      <p:cBhvr>
                                        <p:cTn id="114" dur="1000" fill="hold"/>
                                        <p:tgtEl>
                                          <p:spTgt spid="32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22"/>
                                        </p:tgtEl>
                                        <p:attrNameLst>
                                          <p:attrName>style.visibility</p:attrName>
                                        </p:attrNameLst>
                                      </p:cBhvr>
                                      <p:to>
                                        <p:strVal val="visible"/>
                                      </p:to>
                                    </p:set>
                                    <p:animEffect transition="in" filter="fade">
                                      <p:cBhvr>
                                        <p:cTn id="117" dur="1000"/>
                                        <p:tgtEl>
                                          <p:spTgt spid="322"/>
                                        </p:tgtEl>
                                      </p:cBhvr>
                                    </p:animEffect>
                                    <p:anim calcmode="lin" valueType="num">
                                      <p:cBhvr>
                                        <p:cTn id="118" dur="1000" fill="hold"/>
                                        <p:tgtEl>
                                          <p:spTgt spid="322"/>
                                        </p:tgtEl>
                                        <p:attrNameLst>
                                          <p:attrName>ppt_x</p:attrName>
                                        </p:attrNameLst>
                                      </p:cBhvr>
                                      <p:tavLst>
                                        <p:tav tm="0">
                                          <p:val>
                                            <p:strVal val="#ppt_x"/>
                                          </p:val>
                                        </p:tav>
                                        <p:tav tm="100000">
                                          <p:val>
                                            <p:strVal val="#ppt_x"/>
                                          </p:val>
                                        </p:tav>
                                      </p:tavLst>
                                    </p:anim>
                                    <p:anim calcmode="lin" valueType="num">
                                      <p:cBhvr>
                                        <p:cTn id="119" dur="1000" fill="hold"/>
                                        <p:tgtEl>
                                          <p:spTgt spid="322"/>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23"/>
                                        </p:tgtEl>
                                        <p:attrNameLst>
                                          <p:attrName>style.visibility</p:attrName>
                                        </p:attrNameLst>
                                      </p:cBhvr>
                                      <p:to>
                                        <p:strVal val="visible"/>
                                      </p:to>
                                    </p:set>
                                    <p:animEffect transition="in" filter="fade">
                                      <p:cBhvr>
                                        <p:cTn id="122" dur="1000"/>
                                        <p:tgtEl>
                                          <p:spTgt spid="323"/>
                                        </p:tgtEl>
                                      </p:cBhvr>
                                    </p:animEffect>
                                    <p:anim calcmode="lin" valueType="num">
                                      <p:cBhvr>
                                        <p:cTn id="123" dur="1000" fill="hold"/>
                                        <p:tgtEl>
                                          <p:spTgt spid="323"/>
                                        </p:tgtEl>
                                        <p:attrNameLst>
                                          <p:attrName>ppt_x</p:attrName>
                                        </p:attrNameLst>
                                      </p:cBhvr>
                                      <p:tavLst>
                                        <p:tav tm="0">
                                          <p:val>
                                            <p:strVal val="#ppt_x"/>
                                          </p:val>
                                        </p:tav>
                                        <p:tav tm="100000">
                                          <p:val>
                                            <p:strVal val="#ppt_x"/>
                                          </p:val>
                                        </p:tav>
                                      </p:tavLst>
                                    </p:anim>
                                    <p:anim calcmode="lin" valueType="num">
                                      <p:cBhvr>
                                        <p:cTn id="124" dur="1000" fill="hold"/>
                                        <p:tgtEl>
                                          <p:spTgt spid="323"/>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24"/>
                                        </p:tgtEl>
                                        <p:attrNameLst>
                                          <p:attrName>style.visibility</p:attrName>
                                        </p:attrNameLst>
                                      </p:cBhvr>
                                      <p:to>
                                        <p:strVal val="visible"/>
                                      </p:to>
                                    </p:set>
                                    <p:animEffect transition="in" filter="fade">
                                      <p:cBhvr>
                                        <p:cTn id="127" dur="1000"/>
                                        <p:tgtEl>
                                          <p:spTgt spid="324"/>
                                        </p:tgtEl>
                                      </p:cBhvr>
                                    </p:animEffect>
                                    <p:anim calcmode="lin" valueType="num">
                                      <p:cBhvr>
                                        <p:cTn id="128" dur="1000" fill="hold"/>
                                        <p:tgtEl>
                                          <p:spTgt spid="324"/>
                                        </p:tgtEl>
                                        <p:attrNameLst>
                                          <p:attrName>ppt_x</p:attrName>
                                        </p:attrNameLst>
                                      </p:cBhvr>
                                      <p:tavLst>
                                        <p:tav tm="0">
                                          <p:val>
                                            <p:strVal val="#ppt_x"/>
                                          </p:val>
                                        </p:tav>
                                        <p:tav tm="100000">
                                          <p:val>
                                            <p:strVal val="#ppt_x"/>
                                          </p:val>
                                        </p:tav>
                                      </p:tavLst>
                                    </p:anim>
                                    <p:anim calcmode="lin" valueType="num">
                                      <p:cBhvr>
                                        <p:cTn id="129" dur="1000" fill="hold"/>
                                        <p:tgtEl>
                                          <p:spTgt spid="324"/>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25"/>
                                        </p:tgtEl>
                                        <p:attrNameLst>
                                          <p:attrName>style.visibility</p:attrName>
                                        </p:attrNameLst>
                                      </p:cBhvr>
                                      <p:to>
                                        <p:strVal val="visible"/>
                                      </p:to>
                                    </p:set>
                                    <p:animEffect transition="in" filter="fade">
                                      <p:cBhvr>
                                        <p:cTn id="132" dur="1000"/>
                                        <p:tgtEl>
                                          <p:spTgt spid="325"/>
                                        </p:tgtEl>
                                      </p:cBhvr>
                                    </p:animEffect>
                                    <p:anim calcmode="lin" valueType="num">
                                      <p:cBhvr>
                                        <p:cTn id="133" dur="1000" fill="hold"/>
                                        <p:tgtEl>
                                          <p:spTgt spid="325"/>
                                        </p:tgtEl>
                                        <p:attrNameLst>
                                          <p:attrName>ppt_x</p:attrName>
                                        </p:attrNameLst>
                                      </p:cBhvr>
                                      <p:tavLst>
                                        <p:tav tm="0">
                                          <p:val>
                                            <p:strVal val="#ppt_x"/>
                                          </p:val>
                                        </p:tav>
                                        <p:tav tm="100000">
                                          <p:val>
                                            <p:strVal val="#ppt_x"/>
                                          </p:val>
                                        </p:tav>
                                      </p:tavLst>
                                    </p:anim>
                                    <p:anim calcmode="lin" valueType="num">
                                      <p:cBhvr>
                                        <p:cTn id="134" dur="1000" fill="hold"/>
                                        <p:tgtEl>
                                          <p:spTgt spid="325"/>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26"/>
                                        </p:tgtEl>
                                        <p:attrNameLst>
                                          <p:attrName>style.visibility</p:attrName>
                                        </p:attrNameLst>
                                      </p:cBhvr>
                                      <p:to>
                                        <p:strVal val="visible"/>
                                      </p:to>
                                    </p:set>
                                    <p:animEffect transition="in" filter="fade">
                                      <p:cBhvr>
                                        <p:cTn id="137" dur="1000"/>
                                        <p:tgtEl>
                                          <p:spTgt spid="326"/>
                                        </p:tgtEl>
                                      </p:cBhvr>
                                    </p:animEffect>
                                    <p:anim calcmode="lin" valueType="num">
                                      <p:cBhvr>
                                        <p:cTn id="138" dur="1000" fill="hold"/>
                                        <p:tgtEl>
                                          <p:spTgt spid="326"/>
                                        </p:tgtEl>
                                        <p:attrNameLst>
                                          <p:attrName>ppt_x</p:attrName>
                                        </p:attrNameLst>
                                      </p:cBhvr>
                                      <p:tavLst>
                                        <p:tav tm="0">
                                          <p:val>
                                            <p:strVal val="#ppt_x"/>
                                          </p:val>
                                        </p:tav>
                                        <p:tav tm="100000">
                                          <p:val>
                                            <p:strVal val="#ppt_x"/>
                                          </p:val>
                                        </p:tav>
                                      </p:tavLst>
                                    </p:anim>
                                    <p:anim calcmode="lin" valueType="num">
                                      <p:cBhvr>
                                        <p:cTn id="139" dur="1000" fill="hold"/>
                                        <p:tgtEl>
                                          <p:spTgt spid="326"/>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27"/>
                                        </p:tgtEl>
                                        <p:attrNameLst>
                                          <p:attrName>style.visibility</p:attrName>
                                        </p:attrNameLst>
                                      </p:cBhvr>
                                      <p:to>
                                        <p:strVal val="visible"/>
                                      </p:to>
                                    </p:set>
                                    <p:animEffect transition="in" filter="fade">
                                      <p:cBhvr>
                                        <p:cTn id="142" dur="1000"/>
                                        <p:tgtEl>
                                          <p:spTgt spid="327"/>
                                        </p:tgtEl>
                                      </p:cBhvr>
                                    </p:animEffect>
                                    <p:anim calcmode="lin" valueType="num">
                                      <p:cBhvr>
                                        <p:cTn id="143" dur="1000" fill="hold"/>
                                        <p:tgtEl>
                                          <p:spTgt spid="327"/>
                                        </p:tgtEl>
                                        <p:attrNameLst>
                                          <p:attrName>ppt_x</p:attrName>
                                        </p:attrNameLst>
                                      </p:cBhvr>
                                      <p:tavLst>
                                        <p:tav tm="0">
                                          <p:val>
                                            <p:strVal val="#ppt_x"/>
                                          </p:val>
                                        </p:tav>
                                        <p:tav tm="100000">
                                          <p:val>
                                            <p:strVal val="#ppt_x"/>
                                          </p:val>
                                        </p:tav>
                                      </p:tavLst>
                                    </p:anim>
                                    <p:anim calcmode="lin" valueType="num">
                                      <p:cBhvr>
                                        <p:cTn id="144" dur="1000" fill="hold"/>
                                        <p:tgtEl>
                                          <p:spTgt spid="327"/>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28"/>
                                        </p:tgtEl>
                                        <p:attrNameLst>
                                          <p:attrName>style.visibility</p:attrName>
                                        </p:attrNameLst>
                                      </p:cBhvr>
                                      <p:to>
                                        <p:strVal val="visible"/>
                                      </p:to>
                                    </p:set>
                                    <p:animEffect transition="in" filter="fade">
                                      <p:cBhvr>
                                        <p:cTn id="147" dur="1000"/>
                                        <p:tgtEl>
                                          <p:spTgt spid="328"/>
                                        </p:tgtEl>
                                      </p:cBhvr>
                                    </p:animEffect>
                                    <p:anim calcmode="lin" valueType="num">
                                      <p:cBhvr>
                                        <p:cTn id="148" dur="1000" fill="hold"/>
                                        <p:tgtEl>
                                          <p:spTgt spid="328"/>
                                        </p:tgtEl>
                                        <p:attrNameLst>
                                          <p:attrName>ppt_x</p:attrName>
                                        </p:attrNameLst>
                                      </p:cBhvr>
                                      <p:tavLst>
                                        <p:tav tm="0">
                                          <p:val>
                                            <p:strVal val="#ppt_x"/>
                                          </p:val>
                                        </p:tav>
                                        <p:tav tm="100000">
                                          <p:val>
                                            <p:strVal val="#ppt_x"/>
                                          </p:val>
                                        </p:tav>
                                      </p:tavLst>
                                    </p:anim>
                                    <p:anim calcmode="lin" valueType="num">
                                      <p:cBhvr>
                                        <p:cTn id="149" dur="1000" fill="hold"/>
                                        <p:tgtEl>
                                          <p:spTgt spid="328"/>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29"/>
                                        </p:tgtEl>
                                        <p:attrNameLst>
                                          <p:attrName>style.visibility</p:attrName>
                                        </p:attrNameLst>
                                      </p:cBhvr>
                                      <p:to>
                                        <p:strVal val="visible"/>
                                      </p:to>
                                    </p:set>
                                    <p:animEffect transition="in" filter="fade">
                                      <p:cBhvr>
                                        <p:cTn id="152" dur="1000"/>
                                        <p:tgtEl>
                                          <p:spTgt spid="329"/>
                                        </p:tgtEl>
                                      </p:cBhvr>
                                    </p:animEffect>
                                    <p:anim calcmode="lin" valueType="num">
                                      <p:cBhvr>
                                        <p:cTn id="153" dur="1000" fill="hold"/>
                                        <p:tgtEl>
                                          <p:spTgt spid="329"/>
                                        </p:tgtEl>
                                        <p:attrNameLst>
                                          <p:attrName>ppt_x</p:attrName>
                                        </p:attrNameLst>
                                      </p:cBhvr>
                                      <p:tavLst>
                                        <p:tav tm="0">
                                          <p:val>
                                            <p:strVal val="#ppt_x"/>
                                          </p:val>
                                        </p:tav>
                                        <p:tav tm="100000">
                                          <p:val>
                                            <p:strVal val="#ppt_x"/>
                                          </p:val>
                                        </p:tav>
                                      </p:tavLst>
                                    </p:anim>
                                    <p:anim calcmode="lin" valueType="num">
                                      <p:cBhvr>
                                        <p:cTn id="154" dur="1000" fill="hold"/>
                                        <p:tgtEl>
                                          <p:spTgt spid="329"/>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30"/>
                                        </p:tgtEl>
                                        <p:attrNameLst>
                                          <p:attrName>style.visibility</p:attrName>
                                        </p:attrNameLst>
                                      </p:cBhvr>
                                      <p:to>
                                        <p:strVal val="visible"/>
                                      </p:to>
                                    </p:set>
                                    <p:animEffect transition="in" filter="fade">
                                      <p:cBhvr>
                                        <p:cTn id="157" dur="1000"/>
                                        <p:tgtEl>
                                          <p:spTgt spid="330"/>
                                        </p:tgtEl>
                                      </p:cBhvr>
                                    </p:animEffect>
                                    <p:anim calcmode="lin" valueType="num">
                                      <p:cBhvr>
                                        <p:cTn id="158" dur="1000" fill="hold"/>
                                        <p:tgtEl>
                                          <p:spTgt spid="330"/>
                                        </p:tgtEl>
                                        <p:attrNameLst>
                                          <p:attrName>ppt_x</p:attrName>
                                        </p:attrNameLst>
                                      </p:cBhvr>
                                      <p:tavLst>
                                        <p:tav tm="0">
                                          <p:val>
                                            <p:strVal val="#ppt_x"/>
                                          </p:val>
                                        </p:tav>
                                        <p:tav tm="100000">
                                          <p:val>
                                            <p:strVal val="#ppt_x"/>
                                          </p:val>
                                        </p:tav>
                                      </p:tavLst>
                                    </p:anim>
                                    <p:anim calcmode="lin" valueType="num">
                                      <p:cBhvr>
                                        <p:cTn id="159" dur="1000" fill="hold"/>
                                        <p:tgtEl>
                                          <p:spTgt spid="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P spid="302" grpId="0" animBg="1"/>
      <p:bldP spid="303" grpId="0" animBg="1"/>
      <p:bldP spid="304" grpId="0" animBg="1"/>
      <p:bldP spid="305" grpId="0" animBg="1"/>
      <p:bldP spid="306" grpId="0" animBg="1"/>
      <p:bldP spid="307" grpId="0"/>
      <p:bldP spid="308" grpId="0"/>
      <p:bldP spid="309" grpId="0" animBg="1"/>
      <p:bldP spid="310" grpId="0" animBg="1"/>
      <p:bldP spid="311" grpId="0" animBg="1"/>
      <p:bldP spid="312" grpId="0"/>
      <p:bldP spid="313" grpId="0"/>
      <p:bldP spid="314" grpId="0" animBg="1"/>
      <p:bldP spid="315" grpId="0" animBg="1"/>
      <p:bldP spid="316" grpId="0" animBg="1"/>
      <p:bldP spid="317" grpId="0"/>
      <p:bldP spid="318" grpId="0"/>
      <p:bldP spid="319" grpId="0" animBg="1"/>
      <p:bldP spid="320" grpId="0" animBg="1"/>
      <p:bldP spid="321" grpId="0" animBg="1"/>
      <p:bldP spid="322" grpId="0" animBg="1"/>
      <p:bldP spid="323" grpId="0" animBg="1"/>
      <p:bldP spid="324" grpId="0" animBg="1"/>
      <p:bldP spid="325" grpId="0" animBg="1"/>
      <p:bldP spid="326" grpId="0"/>
      <p:bldP spid="327" grpId="0" animBg="1"/>
      <p:bldP spid="328" grpId="0"/>
      <p:bldP spid="329" grpId="0"/>
      <p:bldP spid="3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8DA8FA6-5196-50B5-F852-876C10B3695F}"/>
              </a:ext>
            </a:extLst>
          </p:cNvPr>
          <p:cNvSpPr/>
          <p:nvPr/>
        </p:nvSpPr>
        <p:spPr>
          <a:xfrm>
            <a:off x="6905062" y="4095075"/>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39" name="Rectangle 38">
            <a:extLst>
              <a:ext uri="{FF2B5EF4-FFF2-40B4-BE49-F238E27FC236}">
                <a16:creationId xmlns:a16="http://schemas.microsoft.com/office/drawing/2014/main" id="{7251CED2-4807-3CBF-023A-5C79160C3C67}"/>
              </a:ext>
            </a:extLst>
          </p:cNvPr>
          <p:cNvSpPr/>
          <p:nvPr/>
        </p:nvSpPr>
        <p:spPr>
          <a:xfrm>
            <a:off x="0" y="-22340"/>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5BEFFA62-1FAD-4FAA-90C8-07A6828D47E8}"/>
              </a:ext>
            </a:extLst>
          </p:cNvPr>
          <p:cNvGrpSpPr/>
          <p:nvPr/>
        </p:nvGrpSpPr>
        <p:grpSpPr>
          <a:xfrm>
            <a:off x="691662" y="781909"/>
            <a:ext cx="11076899" cy="5493584"/>
            <a:chOff x="1697509" y="486009"/>
            <a:chExt cx="10524839" cy="6095590"/>
          </a:xfrm>
        </p:grpSpPr>
        <p:grpSp>
          <p:nvGrpSpPr>
            <p:cNvPr id="57" name="Group 56">
              <a:extLst>
                <a:ext uri="{FF2B5EF4-FFF2-40B4-BE49-F238E27FC236}">
                  <a16:creationId xmlns:a16="http://schemas.microsoft.com/office/drawing/2014/main" id="{F0E02BA9-DECA-4857-A075-43197619BA77}"/>
                </a:ext>
              </a:extLst>
            </p:cNvPr>
            <p:cNvGrpSpPr/>
            <p:nvPr/>
          </p:nvGrpSpPr>
          <p:grpSpPr>
            <a:xfrm>
              <a:off x="5316394" y="2365089"/>
              <a:ext cx="6579646" cy="1244197"/>
              <a:chOff x="4985620" y="2417572"/>
              <a:chExt cx="6579646" cy="1244197"/>
            </a:xfrm>
          </p:grpSpPr>
          <p:sp>
            <p:nvSpPr>
              <p:cNvPr id="58" name="Freeform: Shape 4">
                <a:extLst>
                  <a:ext uri="{FF2B5EF4-FFF2-40B4-BE49-F238E27FC236}">
                    <a16:creationId xmlns:a16="http://schemas.microsoft.com/office/drawing/2014/main" id="{731E3058-6671-42FB-BDBA-3D3F215705F4}"/>
                  </a:ext>
                </a:extLst>
              </p:cNvPr>
              <p:cNvSpPr/>
              <p:nvPr/>
            </p:nvSpPr>
            <p:spPr>
              <a:xfrm rot="10800000">
                <a:off x="4985620" y="2417572"/>
                <a:ext cx="6579646" cy="1244197"/>
              </a:xfrm>
              <a:custGeom>
                <a:avLst/>
                <a:gdLst>
                  <a:gd name="connsiteX0" fmla="*/ 538264 w 5460459"/>
                  <a:gd name="connsiteY0" fmla="*/ 0 h 1076528"/>
                  <a:gd name="connsiteX1" fmla="*/ 4922195 w 5460459"/>
                  <a:gd name="connsiteY1" fmla="*/ 0 h 1076528"/>
                  <a:gd name="connsiteX2" fmla="*/ 5460459 w 5460459"/>
                  <a:gd name="connsiteY2" fmla="*/ 538264 h 1076528"/>
                  <a:gd name="connsiteX3" fmla="*/ 5030674 w 5460459"/>
                  <a:gd name="connsiteY3" fmla="*/ 1065593 h 1076528"/>
                  <a:gd name="connsiteX4" fmla="*/ 4935379 w 5460459"/>
                  <a:gd name="connsiteY4" fmla="*/ 1075199 h 1076528"/>
                  <a:gd name="connsiteX5" fmla="*/ 5187519 w 5460459"/>
                  <a:gd name="connsiteY5" fmla="*/ 823059 h 1076528"/>
                  <a:gd name="connsiteX6" fmla="*/ 5187527 w 5460459"/>
                  <a:gd name="connsiteY6" fmla="*/ 823052 h 1076528"/>
                  <a:gd name="connsiteX7" fmla="*/ 5187527 w 5460459"/>
                  <a:gd name="connsiteY7" fmla="*/ 256720 h 1076528"/>
                  <a:gd name="connsiteX8" fmla="*/ 4875557 w 5460459"/>
                  <a:gd name="connsiteY8" fmla="*/ 140460 h 1076528"/>
                  <a:gd name="connsiteX9" fmla="*/ 4684016 w 5460459"/>
                  <a:gd name="connsiteY9" fmla="*/ 205406 h 1076528"/>
                  <a:gd name="connsiteX10" fmla="*/ 4621196 w 5460459"/>
                  <a:gd name="connsiteY10" fmla="*/ 256720 h 1076528"/>
                  <a:gd name="connsiteX11" fmla="*/ 4621195 w 5460459"/>
                  <a:gd name="connsiteY11" fmla="*/ 256720 h 1076528"/>
                  <a:gd name="connsiteX12" fmla="*/ 3801388 w 5460459"/>
                  <a:gd name="connsiteY12" fmla="*/ 1076528 h 1076528"/>
                  <a:gd name="connsiteX13" fmla="*/ 538264 w 5460459"/>
                  <a:gd name="connsiteY13" fmla="*/ 1076528 h 1076528"/>
                  <a:gd name="connsiteX14" fmla="*/ 0 w 5460459"/>
                  <a:gd name="connsiteY14" fmla="*/ 538264 h 1076528"/>
                  <a:gd name="connsiteX15" fmla="*/ 538264 w 5460459"/>
                  <a:gd name="connsiteY15" fmla="*/ 0 h 107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0459" h="1076528">
                    <a:moveTo>
                      <a:pt x="538264" y="0"/>
                    </a:moveTo>
                    <a:lnTo>
                      <a:pt x="4922195" y="0"/>
                    </a:lnTo>
                    <a:cubicBezTo>
                      <a:pt x="5219470" y="0"/>
                      <a:pt x="5460459" y="240989"/>
                      <a:pt x="5460459" y="538264"/>
                    </a:cubicBezTo>
                    <a:cubicBezTo>
                      <a:pt x="5460459" y="798380"/>
                      <a:pt x="5275952" y="1015401"/>
                      <a:pt x="5030674" y="1065593"/>
                    </a:cubicBezTo>
                    <a:lnTo>
                      <a:pt x="4935379" y="1075199"/>
                    </a:lnTo>
                    <a:lnTo>
                      <a:pt x="5187519" y="823059"/>
                    </a:lnTo>
                    <a:lnTo>
                      <a:pt x="5187527" y="823052"/>
                    </a:lnTo>
                    <a:cubicBezTo>
                      <a:pt x="5343915" y="666664"/>
                      <a:pt x="5343915" y="413108"/>
                      <a:pt x="5187527" y="256720"/>
                    </a:cubicBezTo>
                    <a:cubicBezTo>
                      <a:pt x="5102002" y="171196"/>
                      <a:pt x="4987417" y="132443"/>
                      <a:pt x="4875557" y="140460"/>
                    </a:cubicBezTo>
                    <a:cubicBezTo>
                      <a:pt x="4808441" y="145271"/>
                      <a:pt x="4742305" y="166920"/>
                      <a:pt x="4684016" y="205406"/>
                    </a:cubicBezTo>
                    <a:lnTo>
                      <a:pt x="4621196" y="256720"/>
                    </a:lnTo>
                    <a:lnTo>
                      <a:pt x="4621195" y="256720"/>
                    </a:lnTo>
                    <a:lnTo>
                      <a:pt x="3801388" y="1076528"/>
                    </a:lnTo>
                    <a:lnTo>
                      <a:pt x="538264" y="1076528"/>
                    </a:lnTo>
                    <a:cubicBezTo>
                      <a:pt x="240989" y="1076528"/>
                      <a:pt x="0" y="835539"/>
                      <a:pt x="0" y="538264"/>
                    </a:cubicBezTo>
                    <a:cubicBezTo>
                      <a:pt x="0" y="240989"/>
                      <a:pt x="240989" y="0"/>
                      <a:pt x="53826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Body)"/>
                </a:endParaRPr>
              </a:p>
            </p:txBody>
          </p:sp>
          <p:grpSp>
            <p:nvGrpSpPr>
              <p:cNvPr id="59" name="Group 58">
                <a:extLst>
                  <a:ext uri="{FF2B5EF4-FFF2-40B4-BE49-F238E27FC236}">
                    <a16:creationId xmlns:a16="http://schemas.microsoft.com/office/drawing/2014/main" id="{1DE71923-4D29-4667-AE9E-3219025F5FA4}"/>
                  </a:ext>
                </a:extLst>
              </p:cNvPr>
              <p:cNvGrpSpPr/>
              <p:nvPr/>
            </p:nvGrpSpPr>
            <p:grpSpPr>
              <a:xfrm>
                <a:off x="5390051" y="2502932"/>
                <a:ext cx="6002966" cy="1126963"/>
                <a:chOff x="5390051" y="2502932"/>
                <a:chExt cx="6002966" cy="1126963"/>
              </a:xfrm>
            </p:grpSpPr>
            <p:pic>
              <p:nvPicPr>
                <p:cNvPr id="60" name="Graphic 10" descr="Bar graph with upward trend with solid fill">
                  <a:extLst>
                    <a:ext uri="{FF2B5EF4-FFF2-40B4-BE49-F238E27FC236}">
                      <a16:creationId xmlns:a16="http://schemas.microsoft.com/office/drawing/2014/main" id="{8C6890FD-6F16-4285-B297-0BB8544AC47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051" y="2615688"/>
                  <a:ext cx="593387" cy="593387"/>
                </a:xfrm>
                <a:prstGeom prst="rect">
                  <a:avLst/>
                </a:prstGeom>
              </p:spPr>
            </p:pic>
            <p:sp>
              <p:nvSpPr>
                <p:cNvPr id="61" name="TextBox 60">
                  <a:extLst>
                    <a:ext uri="{FF2B5EF4-FFF2-40B4-BE49-F238E27FC236}">
                      <a16:creationId xmlns:a16="http://schemas.microsoft.com/office/drawing/2014/main" id="{1DE95C5D-9BE2-403F-A168-D76EDFC333B3}"/>
                    </a:ext>
                  </a:extLst>
                </p:cNvPr>
                <p:cNvSpPr txBox="1"/>
                <p:nvPr/>
              </p:nvSpPr>
              <p:spPr>
                <a:xfrm>
                  <a:off x="6625659" y="2502932"/>
                  <a:ext cx="4767358" cy="1126963"/>
                </a:xfrm>
                <a:prstGeom prst="rect">
                  <a:avLst/>
                </a:prstGeom>
                <a:noFill/>
              </p:spPr>
              <p:txBody>
                <a:bodyPr wrap="square" rtlCol="0">
                  <a:spAutoFit/>
                </a:bodyPr>
                <a:lstStyle/>
                <a:p>
                  <a:pPr algn="ctr"/>
                  <a:r>
                    <a:rPr lang="vi-VN" sz="2000">
                      <a:solidFill>
                        <a:srgbClr val="002060"/>
                      </a:solidFill>
                      <a:latin typeface="Calibri (Body)"/>
                      <a:ea typeface="Malgun Gothic" panose="020B0503020000020004" pitchFamily="34" charset="-127"/>
                    </a:rPr>
                    <a:t>Tích cực hưởng ứng và tham gia hoạt động trong phong trào do </a:t>
                  </a:r>
                  <a:r>
                    <a:rPr lang="en-US" sz="2000">
                      <a:solidFill>
                        <a:srgbClr val="002060"/>
                      </a:solidFill>
                      <a:latin typeface="Calibri (Body)"/>
                      <a:ea typeface="Malgun Gothic" panose="020B0503020000020004" pitchFamily="34" charset="-127"/>
                    </a:rPr>
                    <a:t>N</a:t>
                  </a:r>
                  <a:r>
                    <a:rPr lang="vi-VN" sz="2000">
                      <a:solidFill>
                        <a:srgbClr val="002060"/>
                      </a:solidFill>
                      <a:latin typeface="Calibri (Body)"/>
                      <a:ea typeface="Malgun Gothic" panose="020B0503020000020004" pitchFamily="34" charset="-127"/>
                    </a:rPr>
                    <a:t>hà nước và các cơ quan có thẩm quyền huy động</a:t>
                  </a:r>
                  <a:endParaRPr lang="vi-VN" sz="2000" dirty="0">
                    <a:solidFill>
                      <a:srgbClr val="002060"/>
                    </a:solidFill>
                    <a:latin typeface="Calibri (Body)"/>
                    <a:ea typeface="Malgun Gothic" panose="020B0503020000020004" pitchFamily="34" charset="-127"/>
                  </a:endParaRPr>
                </a:p>
              </p:txBody>
            </p:sp>
          </p:grpSp>
        </p:grpSp>
        <p:grpSp>
          <p:nvGrpSpPr>
            <p:cNvPr id="62" name="Group 61">
              <a:extLst>
                <a:ext uri="{FF2B5EF4-FFF2-40B4-BE49-F238E27FC236}">
                  <a16:creationId xmlns:a16="http://schemas.microsoft.com/office/drawing/2014/main" id="{304EB4DA-FCE1-4939-9226-90F37BC0856D}"/>
                </a:ext>
              </a:extLst>
            </p:cNvPr>
            <p:cNvGrpSpPr/>
            <p:nvPr/>
          </p:nvGrpSpPr>
          <p:grpSpPr>
            <a:xfrm>
              <a:off x="1855484" y="643084"/>
              <a:ext cx="6579645" cy="1290150"/>
              <a:chOff x="1361996" y="561580"/>
              <a:chExt cx="6579645" cy="1290150"/>
            </a:xfrm>
          </p:grpSpPr>
          <p:sp>
            <p:nvSpPr>
              <p:cNvPr id="63" name="Freeform: Shape 3">
                <a:extLst>
                  <a:ext uri="{FF2B5EF4-FFF2-40B4-BE49-F238E27FC236}">
                    <a16:creationId xmlns:a16="http://schemas.microsoft.com/office/drawing/2014/main" id="{116FFA5C-444D-4AD2-9ADE-0507DE9E2296}"/>
                  </a:ext>
                </a:extLst>
              </p:cNvPr>
              <p:cNvSpPr/>
              <p:nvPr/>
            </p:nvSpPr>
            <p:spPr>
              <a:xfrm>
                <a:off x="1361996" y="561580"/>
                <a:ext cx="6579645" cy="1290150"/>
              </a:xfrm>
              <a:custGeom>
                <a:avLst/>
                <a:gdLst>
                  <a:gd name="connsiteX0" fmla="*/ 538264 w 5460459"/>
                  <a:gd name="connsiteY0" fmla="*/ 0 h 1076528"/>
                  <a:gd name="connsiteX1" fmla="*/ 4922195 w 5460459"/>
                  <a:gd name="connsiteY1" fmla="*/ 0 h 1076528"/>
                  <a:gd name="connsiteX2" fmla="*/ 5460459 w 5460459"/>
                  <a:gd name="connsiteY2" fmla="*/ 538264 h 1076528"/>
                  <a:gd name="connsiteX3" fmla="*/ 5030674 w 5460459"/>
                  <a:gd name="connsiteY3" fmla="*/ 1065593 h 1076528"/>
                  <a:gd name="connsiteX4" fmla="*/ 4935379 w 5460459"/>
                  <a:gd name="connsiteY4" fmla="*/ 1075199 h 1076528"/>
                  <a:gd name="connsiteX5" fmla="*/ 5187519 w 5460459"/>
                  <a:gd name="connsiteY5" fmla="*/ 823059 h 1076528"/>
                  <a:gd name="connsiteX6" fmla="*/ 5187527 w 5460459"/>
                  <a:gd name="connsiteY6" fmla="*/ 823052 h 1076528"/>
                  <a:gd name="connsiteX7" fmla="*/ 5187527 w 5460459"/>
                  <a:gd name="connsiteY7" fmla="*/ 256720 h 1076528"/>
                  <a:gd name="connsiteX8" fmla="*/ 4875557 w 5460459"/>
                  <a:gd name="connsiteY8" fmla="*/ 140460 h 1076528"/>
                  <a:gd name="connsiteX9" fmla="*/ 4684016 w 5460459"/>
                  <a:gd name="connsiteY9" fmla="*/ 205406 h 1076528"/>
                  <a:gd name="connsiteX10" fmla="*/ 4621196 w 5460459"/>
                  <a:gd name="connsiteY10" fmla="*/ 256720 h 1076528"/>
                  <a:gd name="connsiteX11" fmla="*/ 4621195 w 5460459"/>
                  <a:gd name="connsiteY11" fmla="*/ 256720 h 1076528"/>
                  <a:gd name="connsiteX12" fmla="*/ 3801388 w 5460459"/>
                  <a:gd name="connsiteY12" fmla="*/ 1076528 h 1076528"/>
                  <a:gd name="connsiteX13" fmla="*/ 538264 w 5460459"/>
                  <a:gd name="connsiteY13" fmla="*/ 1076528 h 1076528"/>
                  <a:gd name="connsiteX14" fmla="*/ 0 w 5460459"/>
                  <a:gd name="connsiteY14" fmla="*/ 538264 h 1076528"/>
                  <a:gd name="connsiteX15" fmla="*/ 538264 w 5460459"/>
                  <a:gd name="connsiteY15" fmla="*/ 0 h 107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0459" h="1076528">
                    <a:moveTo>
                      <a:pt x="538264" y="0"/>
                    </a:moveTo>
                    <a:lnTo>
                      <a:pt x="4922195" y="0"/>
                    </a:lnTo>
                    <a:cubicBezTo>
                      <a:pt x="5219470" y="0"/>
                      <a:pt x="5460459" y="240989"/>
                      <a:pt x="5460459" y="538264"/>
                    </a:cubicBezTo>
                    <a:cubicBezTo>
                      <a:pt x="5460459" y="798380"/>
                      <a:pt x="5275952" y="1015401"/>
                      <a:pt x="5030674" y="1065593"/>
                    </a:cubicBezTo>
                    <a:lnTo>
                      <a:pt x="4935379" y="1075199"/>
                    </a:lnTo>
                    <a:lnTo>
                      <a:pt x="5187519" y="823059"/>
                    </a:lnTo>
                    <a:lnTo>
                      <a:pt x="5187527" y="823052"/>
                    </a:lnTo>
                    <a:cubicBezTo>
                      <a:pt x="5343915" y="666664"/>
                      <a:pt x="5343915" y="413108"/>
                      <a:pt x="5187527" y="256720"/>
                    </a:cubicBezTo>
                    <a:cubicBezTo>
                      <a:pt x="5102002" y="171196"/>
                      <a:pt x="4987417" y="132443"/>
                      <a:pt x="4875557" y="140460"/>
                    </a:cubicBezTo>
                    <a:cubicBezTo>
                      <a:pt x="4808441" y="145271"/>
                      <a:pt x="4742305" y="166920"/>
                      <a:pt x="4684016" y="205406"/>
                    </a:cubicBezTo>
                    <a:lnTo>
                      <a:pt x="4621196" y="256720"/>
                    </a:lnTo>
                    <a:lnTo>
                      <a:pt x="4621195" y="256720"/>
                    </a:lnTo>
                    <a:lnTo>
                      <a:pt x="3801388" y="1076528"/>
                    </a:lnTo>
                    <a:lnTo>
                      <a:pt x="538264" y="1076528"/>
                    </a:lnTo>
                    <a:cubicBezTo>
                      <a:pt x="240989" y="1076528"/>
                      <a:pt x="0" y="835539"/>
                      <a:pt x="0" y="538264"/>
                    </a:cubicBezTo>
                    <a:cubicBezTo>
                      <a:pt x="0" y="240989"/>
                      <a:pt x="240989" y="0"/>
                      <a:pt x="5382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Body)"/>
                </a:endParaRPr>
              </a:p>
            </p:txBody>
          </p:sp>
          <p:pic>
            <p:nvPicPr>
              <p:cNvPr id="64" name="Graphic 8" descr="Bar graph with downward trend with solid fill">
                <a:extLst>
                  <a:ext uri="{FF2B5EF4-FFF2-40B4-BE49-F238E27FC236}">
                    <a16:creationId xmlns:a16="http://schemas.microsoft.com/office/drawing/2014/main" id="{57F5D613-06A6-4029-8203-28D82679756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47471" y="969726"/>
                <a:ext cx="593387" cy="593387"/>
              </a:xfrm>
              <a:prstGeom prst="rect">
                <a:avLst/>
              </a:prstGeom>
            </p:spPr>
          </p:pic>
          <p:sp>
            <p:nvSpPr>
              <p:cNvPr id="65" name="TextBox 64">
                <a:extLst>
                  <a:ext uri="{FF2B5EF4-FFF2-40B4-BE49-F238E27FC236}">
                    <a16:creationId xmlns:a16="http://schemas.microsoft.com/office/drawing/2014/main" id="{E7B34890-BE46-4A5E-92F9-62975DFE01CF}"/>
                  </a:ext>
                </a:extLst>
              </p:cNvPr>
              <p:cNvSpPr txBox="1"/>
              <p:nvPr/>
            </p:nvSpPr>
            <p:spPr>
              <a:xfrm>
                <a:off x="1425755" y="804340"/>
                <a:ext cx="4935900" cy="785458"/>
              </a:xfrm>
              <a:prstGeom prst="rect">
                <a:avLst/>
              </a:prstGeom>
              <a:noFill/>
            </p:spPr>
            <p:txBody>
              <a:bodyPr wrap="square" rtlCol="0">
                <a:spAutoFit/>
              </a:bodyPr>
              <a:lstStyle/>
              <a:p>
                <a:pPr algn="ctr"/>
                <a:r>
                  <a:rPr lang="vi-VN" sz="2000">
                    <a:solidFill>
                      <a:srgbClr val="002060"/>
                    </a:solidFill>
                    <a:latin typeface="Calibri (Body)"/>
                    <a:ea typeface="Malgun Gothic" panose="020B0503020000020004" pitchFamily="34" charset="-127"/>
                  </a:rPr>
                  <a:t>Cần có nhận thức đầy đủ, đúng đắn về sự đổi mới trong hệ thống bộ máy nhà nước Việt Nam</a:t>
                </a:r>
                <a:endParaRPr lang="vi-VN" sz="2000" dirty="0">
                  <a:solidFill>
                    <a:srgbClr val="002060"/>
                  </a:solidFill>
                  <a:latin typeface="Calibri (Body)"/>
                  <a:ea typeface="Malgun Gothic" panose="020B0503020000020004" pitchFamily="34" charset="-127"/>
                </a:endParaRPr>
              </a:p>
            </p:txBody>
          </p:sp>
        </p:grpSp>
        <p:grpSp>
          <p:nvGrpSpPr>
            <p:cNvPr id="66" name="Group 65">
              <a:extLst>
                <a:ext uri="{FF2B5EF4-FFF2-40B4-BE49-F238E27FC236}">
                  <a16:creationId xmlns:a16="http://schemas.microsoft.com/office/drawing/2014/main" id="{1D01C02D-2B90-4B63-8449-2AB42AA53081}"/>
                </a:ext>
              </a:extLst>
            </p:cNvPr>
            <p:cNvGrpSpPr/>
            <p:nvPr/>
          </p:nvGrpSpPr>
          <p:grpSpPr>
            <a:xfrm>
              <a:off x="1697509" y="3872895"/>
              <a:ext cx="5796606" cy="1076528"/>
              <a:chOff x="1439695" y="3935651"/>
              <a:chExt cx="5690679" cy="1076528"/>
            </a:xfrm>
          </p:grpSpPr>
          <p:grpSp>
            <p:nvGrpSpPr>
              <p:cNvPr id="67" name="Group 66">
                <a:extLst>
                  <a:ext uri="{FF2B5EF4-FFF2-40B4-BE49-F238E27FC236}">
                    <a16:creationId xmlns:a16="http://schemas.microsoft.com/office/drawing/2014/main" id="{233D4235-3185-4424-8E56-78818D6923F8}"/>
                  </a:ext>
                </a:extLst>
              </p:cNvPr>
              <p:cNvGrpSpPr/>
              <p:nvPr/>
            </p:nvGrpSpPr>
            <p:grpSpPr>
              <a:xfrm>
                <a:off x="1439695" y="3935651"/>
                <a:ext cx="5690679" cy="1076528"/>
                <a:chOff x="1439695" y="3935651"/>
                <a:chExt cx="5690679" cy="1076528"/>
              </a:xfrm>
            </p:grpSpPr>
            <p:sp>
              <p:nvSpPr>
                <p:cNvPr id="69" name="Freeform: Shape 5">
                  <a:extLst>
                    <a:ext uri="{FF2B5EF4-FFF2-40B4-BE49-F238E27FC236}">
                      <a16:creationId xmlns:a16="http://schemas.microsoft.com/office/drawing/2014/main" id="{A21E46B7-D3EA-42DF-8062-F5C12D02E6C3}"/>
                    </a:ext>
                  </a:extLst>
                </p:cNvPr>
                <p:cNvSpPr/>
                <p:nvPr/>
              </p:nvSpPr>
              <p:spPr>
                <a:xfrm>
                  <a:off x="1439695" y="3935651"/>
                  <a:ext cx="5690679" cy="1076528"/>
                </a:xfrm>
                <a:custGeom>
                  <a:avLst/>
                  <a:gdLst>
                    <a:gd name="connsiteX0" fmla="*/ 538264 w 5460459"/>
                    <a:gd name="connsiteY0" fmla="*/ 0 h 1076528"/>
                    <a:gd name="connsiteX1" fmla="*/ 4922195 w 5460459"/>
                    <a:gd name="connsiteY1" fmla="*/ 0 h 1076528"/>
                    <a:gd name="connsiteX2" fmla="*/ 5460459 w 5460459"/>
                    <a:gd name="connsiteY2" fmla="*/ 538264 h 1076528"/>
                    <a:gd name="connsiteX3" fmla="*/ 5030674 w 5460459"/>
                    <a:gd name="connsiteY3" fmla="*/ 1065593 h 1076528"/>
                    <a:gd name="connsiteX4" fmla="*/ 4935379 w 5460459"/>
                    <a:gd name="connsiteY4" fmla="*/ 1075199 h 1076528"/>
                    <a:gd name="connsiteX5" fmla="*/ 5187519 w 5460459"/>
                    <a:gd name="connsiteY5" fmla="*/ 823059 h 1076528"/>
                    <a:gd name="connsiteX6" fmla="*/ 5187527 w 5460459"/>
                    <a:gd name="connsiteY6" fmla="*/ 823052 h 1076528"/>
                    <a:gd name="connsiteX7" fmla="*/ 5187527 w 5460459"/>
                    <a:gd name="connsiteY7" fmla="*/ 256720 h 1076528"/>
                    <a:gd name="connsiteX8" fmla="*/ 4875557 w 5460459"/>
                    <a:gd name="connsiteY8" fmla="*/ 140460 h 1076528"/>
                    <a:gd name="connsiteX9" fmla="*/ 4684016 w 5460459"/>
                    <a:gd name="connsiteY9" fmla="*/ 205406 h 1076528"/>
                    <a:gd name="connsiteX10" fmla="*/ 4621196 w 5460459"/>
                    <a:gd name="connsiteY10" fmla="*/ 256720 h 1076528"/>
                    <a:gd name="connsiteX11" fmla="*/ 4621195 w 5460459"/>
                    <a:gd name="connsiteY11" fmla="*/ 256720 h 1076528"/>
                    <a:gd name="connsiteX12" fmla="*/ 3801388 w 5460459"/>
                    <a:gd name="connsiteY12" fmla="*/ 1076528 h 1076528"/>
                    <a:gd name="connsiteX13" fmla="*/ 538264 w 5460459"/>
                    <a:gd name="connsiteY13" fmla="*/ 1076528 h 1076528"/>
                    <a:gd name="connsiteX14" fmla="*/ 0 w 5460459"/>
                    <a:gd name="connsiteY14" fmla="*/ 538264 h 1076528"/>
                    <a:gd name="connsiteX15" fmla="*/ 538264 w 5460459"/>
                    <a:gd name="connsiteY15" fmla="*/ 0 h 107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0459" h="1076528">
                      <a:moveTo>
                        <a:pt x="538264" y="0"/>
                      </a:moveTo>
                      <a:lnTo>
                        <a:pt x="4922195" y="0"/>
                      </a:lnTo>
                      <a:cubicBezTo>
                        <a:pt x="5219470" y="0"/>
                        <a:pt x="5460459" y="240989"/>
                        <a:pt x="5460459" y="538264"/>
                      </a:cubicBezTo>
                      <a:cubicBezTo>
                        <a:pt x="5460459" y="798380"/>
                        <a:pt x="5275952" y="1015401"/>
                        <a:pt x="5030674" y="1065593"/>
                      </a:cubicBezTo>
                      <a:lnTo>
                        <a:pt x="4935379" y="1075199"/>
                      </a:lnTo>
                      <a:lnTo>
                        <a:pt x="5187519" y="823059"/>
                      </a:lnTo>
                      <a:lnTo>
                        <a:pt x="5187527" y="823052"/>
                      </a:lnTo>
                      <a:cubicBezTo>
                        <a:pt x="5343915" y="666664"/>
                        <a:pt x="5343915" y="413108"/>
                        <a:pt x="5187527" y="256720"/>
                      </a:cubicBezTo>
                      <a:cubicBezTo>
                        <a:pt x="5102002" y="171196"/>
                        <a:pt x="4987417" y="132443"/>
                        <a:pt x="4875557" y="140460"/>
                      </a:cubicBezTo>
                      <a:cubicBezTo>
                        <a:pt x="4808441" y="145271"/>
                        <a:pt x="4742305" y="166920"/>
                        <a:pt x="4684016" y="205406"/>
                      </a:cubicBezTo>
                      <a:lnTo>
                        <a:pt x="4621196" y="256720"/>
                      </a:lnTo>
                      <a:lnTo>
                        <a:pt x="4621195" y="256720"/>
                      </a:lnTo>
                      <a:lnTo>
                        <a:pt x="3801388" y="1076528"/>
                      </a:lnTo>
                      <a:lnTo>
                        <a:pt x="538264" y="1076528"/>
                      </a:lnTo>
                      <a:cubicBezTo>
                        <a:pt x="240989" y="1076528"/>
                        <a:pt x="0" y="835539"/>
                        <a:pt x="0" y="538264"/>
                      </a:cubicBezTo>
                      <a:cubicBezTo>
                        <a:pt x="0" y="240989"/>
                        <a:pt x="240989" y="0"/>
                        <a:pt x="538264" y="0"/>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Body)"/>
                  </a:endParaRPr>
                </a:p>
              </p:txBody>
            </p:sp>
            <p:pic>
              <p:nvPicPr>
                <p:cNvPr id="70" name="Graphic 12" descr="Handshake with solid fill">
                  <a:extLst>
                    <a:ext uri="{FF2B5EF4-FFF2-40B4-BE49-F238E27FC236}">
                      <a16:creationId xmlns:a16="http://schemas.microsoft.com/office/drawing/2014/main" id="{F8AE4488-F05A-48FD-8B46-D16B821D29F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58891" y="4270618"/>
                  <a:ext cx="593387" cy="593387"/>
                </a:xfrm>
                <a:prstGeom prst="rect">
                  <a:avLst/>
                </a:prstGeom>
              </p:spPr>
            </p:pic>
          </p:grpSp>
          <p:sp>
            <p:nvSpPr>
              <p:cNvPr id="68" name="TextBox 67">
                <a:extLst>
                  <a:ext uri="{FF2B5EF4-FFF2-40B4-BE49-F238E27FC236}">
                    <a16:creationId xmlns:a16="http://schemas.microsoft.com/office/drawing/2014/main" id="{D1218E43-5756-4013-A057-8D9FD834CFE9}"/>
                  </a:ext>
                </a:extLst>
              </p:cNvPr>
              <p:cNvSpPr txBox="1"/>
              <p:nvPr/>
            </p:nvSpPr>
            <p:spPr>
              <a:xfrm>
                <a:off x="1536879" y="4066374"/>
                <a:ext cx="4386565" cy="785458"/>
              </a:xfrm>
              <a:prstGeom prst="rect">
                <a:avLst/>
              </a:prstGeom>
              <a:noFill/>
            </p:spPr>
            <p:txBody>
              <a:bodyPr wrap="square" rtlCol="0">
                <a:spAutoFit/>
              </a:bodyPr>
              <a:lstStyle/>
              <a:p>
                <a:pPr algn="ctr"/>
                <a:r>
                  <a:rPr lang="vi-VN" sz="2000">
                    <a:solidFill>
                      <a:srgbClr val="002060"/>
                    </a:solidFill>
                    <a:latin typeface="Calibri (Body)"/>
                    <a:ea typeface="Malgun Gothic" panose="020B0503020000020004" pitchFamily="34" charset="-127"/>
                  </a:rPr>
                  <a:t>Luôn luôn học tập, rèn luyện và làm theo tấm gương đạo đức Hồ Chí Minh</a:t>
                </a:r>
                <a:endParaRPr lang="vi-VN" sz="2000" dirty="0">
                  <a:solidFill>
                    <a:srgbClr val="002060"/>
                  </a:solidFill>
                  <a:latin typeface="Calibri (Body)"/>
                  <a:ea typeface="Malgun Gothic" panose="020B0503020000020004" pitchFamily="34" charset="-127"/>
                </a:endParaRPr>
              </a:p>
            </p:txBody>
          </p:sp>
        </p:grpSp>
        <p:grpSp>
          <p:nvGrpSpPr>
            <p:cNvPr id="71" name="Group 70">
              <a:extLst>
                <a:ext uri="{FF2B5EF4-FFF2-40B4-BE49-F238E27FC236}">
                  <a16:creationId xmlns:a16="http://schemas.microsoft.com/office/drawing/2014/main" id="{44688A15-384F-466D-AF88-2B4FC201D8E7}"/>
                </a:ext>
              </a:extLst>
            </p:cNvPr>
            <p:cNvGrpSpPr/>
            <p:nvPr/>
          </p:nvGrpSpPr>
          <p:grpSpPr>
            <a:xfrm>
              <a:off x="5313336" y="5486869"/>
              <a:ext cx="6909012" cy="1076528"/>
              <a:chOff x="4656254" y="5494579"/>
              <a:chExt cx="6909012" cy="1076528"/>
            </a:xfrm>
          </p:grpSpPr>
          <p:sp>
            <p:nvSpPr>
              <p:cNvPr id="72" name="Freeform: Shape 6">
                <a:extLst>
                  <a:ext uri="{FF2B5EF4-FFF2-40B4-BE49-F238E27FC236}">
                    <a16:creationId xmlns:a16="http://schemas.microsoft.com/office/drawing/2014/main" id="{056DCD28-B929-48CA-AB40-DEA942FCE11E}"/>
                  </a:ext>
                </a:extLst>
              </p:cNvPr>
              <p:cNvSpPr/>
              <p:nvPr/>
            </p:nvSpPr>
            <p:spPr>
              <a:xfrm rot="10800000">
                <a:off x="4656254" y="5494579"/>
                <a:ext cx="6909012" cy="1076528"/>
              </a:xfrm>
              <a:custGeom>
                <a:avLst/>
                <a:gdLst>
                  <a:gd name="connsiteX0" fmla="*/ 538264 w 5460459"/>
                  <a:gd name="connsiteY0" fmla="*/ 0 h 1076528"/>
                  <a:gd name="connsiteX1" fmla="*/ 4922195 w 5460459"/>
                  <a:gd name="connsiteY1" fmla="*/ 0 h 1076528"/>
                  <a:gd name="connsiteX2" fmla="*/ 5460459 w 5460459"/>
                  <a:gd name="connsiteY2" fmla="*/ 538264 h 1076528"/>
                  <a:gd name="connsiteX3" fmla="*/ 5030674 w 5460459"/>
                  <a:gd name="connsiteY3" fmla="*/ 1065593 h 1076528"/>
                  <a:gd name="connsiteX4" fmla="*/ 4935379 w 5460459"/>
                  <a:gd name="connsiteY4" fmla="*/ 1075199 h 1076528"/>
                  <a:gd name="connsiteX5" fmla="*/ 5187519 w 5460459"/>
                  <a:gd name="connsiteY5" fmla="*/ 823059 h 1076528"/>
                  <a:gd name="connsiteX6" fmla="*/ 5187527 w 5460459"/>
                  <a:gd name="connsiteY6" fmla="*/ 823052 h 1076528"/>
                  <a:gd name="connsiteX7" fmla="*/ 5187527 w 5460459"/>
                  <a:gd name="connsiteY7" fmla="*/ 256720 h 1076528"/>
                  <a:gd name="connsiteX8" fmla="*/ 4875557 w 5460459"/>
                  <a:gd name="connsiteY8" fmla="*/ 140460 h 1076528"/>
                  <a:gd name="connsiteX9" fmla="*/ 4684016 w 5460459"/>
                  <a:gd name="connsiteY9" fmla="*/ 205406 h 1076528"/>
                  <a:gd name="connsiteX10" fmla="*/ 4621196 w 5460459"/>
                  <a:gd name="connsiteY10" fmla="*/ 256720 h 1076528"/>
                  <a:gd name="connsiteX11" fmla="*/ 4621195 w 5460459"/>
                  <a:gd name="connsiteY11" fmla="*/ 256720 h 1076528"/>
                  <a:gd name="connsiteX12" fmla="*/ 3801388 w 5460459"/>
                  <a:gd name="connsiteY12" fmla="*/ 1076528 h 1076528"/>
                  <a:gd name="connsiteX13" fmla="*/ 538264 w 5460459"/>
                  <a:gd name="connsiteY13" fmla="*/ 1076528 h 1076528"/>
                  <a:gd name="connsiteX14" fmla="*/ 0 w 5460459"/>
                  <a:gd name="connsiteY14" fmla="*/ 538264 h 1076528"/>
                  <a:gd name="connsiteX15" fmla="*/ 538264 w 5460459"/>
                  <a:gd name="connsiteY15" fmla="*/ 0 h 107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0459" h="1076528">
                    <a:moveTo>
                      <a:pt x="538264" y="0"/>
                    </a:moveTo>
                    <a:lnTo>
                      <a:pt x="4922195" y="0"/>
                    </a:lnTo>
                    <a:cubicBezTo>
                      <a:pt x="5219470" y="0"/>
                      <a:pt x="5460459" y="240989"/>
                      <a:pt x="5460459" y="538264"/>
                    </a:cubicBezTo>
                    <a:cubicBezTo>
                      <a:pt x="5460459" y="798380"/>
                      <a:pt x="5275952" y="1015401"/>
                      <a:pt x="5030674" y="1065593"/>
                    </a:cubicBezTo>
                    <a:lnTo>
                      <a:pt x="4935379" y="1075199"/>
                    </a:lnTo>
                    <a:lnTo>
                      <a:pt x="5187519" y="823059"/>
                    </a:lnTo>
                    <a:lnTo>
                      <a:pt x="5187527" y="823052"/>
                    </a:lnTo>
                    <a:cubicBezTo>
                      <a:pt x="5343915" y="666664"/>
                      <a:pt x="5343915" y="413108"/>
                      <a:pt x="5187527" y="256720"/>
                    </a:cubicBezTo>
                    <a:cubicBezTo>
                      <a:pt x="5102002" y="171196"/>
                      <a:pt x="4987417" y="132443"/>
                      <a:pt x="4875557" y="140460"/>
                    </a:cubicBezTo>
                    <a:cubicBezTo>
                      <a:pt x="4808441" y="145271"/>
                      <a:pt x="4742305" y="166920"/>
                      <a:pt x="4684016" y="205406"/>
                    </a:cubicBezTo>
                    <a:lnTo>
                      <a:pt x="4621196" y="256720"/>
                    </a:lnTo>
                    <a:lnTo>
                      <a:pt x="4621195" y="256720"/>
                    </a:lnTo>
                    <a:lnTo>
                      <a:pt x="3801388" y="1076528"/>
                    </a:lnTo>
                    <a:lnTo>
                      <a:pt x="538264" y="1076528"/>
                    </a:lnTo>
                    <a:cubicBezTo>
                      <a:pt x="240989" y="1076528"/>
                      <a:pt x="0" y="835539"/>
                      <a:pt x="0" y="538264"/>
                    </a:cubicBezTo>
                    <a:cubicBezTo>
                      <a:pt x="0" y="240989"/>
                      <a:pt x="240989" y="0"/>
                      <a:pt x="538264"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Body)"/>
                </a:endParaRPr>
              </a:p>
            </p:txBody>
          </p:sp>
          <p:pic>
            <p:nvPicPr>
              <p:cNvPr id="73" name="Graphic 14" descr="Group brainstorm with solid fill">
                <a:extLst>
                  <a:ext uri="{FF2B5EF4-FFF2-40B4-BE49-F238E27FC236}">
                    <a16:creationId xmlns:a16="http://schemas.microsoft.com/office/drawing/2014/main" id="{068C52C0-97C5-4E83-A5E0-FBF5F065465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83686" y="5616446"/>
                <a:ext cx="593387" cy="593387"/>
              </a:xfrm>
              <a:prstGeom prst="rect">
                <a:avLst/>
              </a:prstGeom>
            </p:spPr>
          </p:pic>
          <p:sp>
            <p:nvSpPr>
              <p:cNvPr id="74" name="TextBox 73">
                <a:extLst>
                  <a:ext uri="{FF2B5EF4-FFF2-40B4-BE49-F238E27FC236}">
                    <a16:creationId xmlns:a16="http://schemas.microsoft.com/office/drawing/2014/main" id="{2A38BE58-01FA-4E85-8BF2-CE72A301196C}"/>
                  </a:ext>
                </a:extLst>
              </p:cNvPr>
              <p:cNvSpPr txBox="1"/>
              <p:nvPr/>
            </p:nvSpPr>
            <p:spPr>
              <a:xfrm>
                <a:off x="6403771" y="5674994"/>
                <a:ext cx="4916761" cy="785459"/>
              </a:xfrm>
              <a:prstGeom prst="rect">
                <a:avLst/>
              </a:prstGeom>
              <a:noFill/>
            </p:spPr>
            <p:txBody>
              <a:bodyPr wrap="square" rtlCol="0">
                <a:spAutoFit/>
              </a:bodyPr>
              <a:lstStyle/>
              <a:p>
                <a:pPr algn="ctr"/>
                <a:r>
                  <a:rPr lang="vi-VN" sz="2000">
                    <a:solidFill>
                      <a:srgbClr val="002060"/>
                    </a:solidFill>
                    <a:latin typeface="Calibri (Body)"/>
                    <a:ea typeface="Malgun Gothic" panose="020B0503020000020004" pitchFamily="34" charset="-127"/>
                  </a:rPr>
                  <a:t>Tham gia và thực hiện tốt Pháp lệnh thực hiện dân chủ ở xã, phường, thị trấn</a:t>
                </a:r>
              </a:p>
            </p:txBody>
          </p:sp>
        </p:grpSp>
        <p:pic>
          <p:nvPicPr>
            <p:cNvPr id="75" name="Picture 4">
              <a:extLst>
                <a:ext uri="{FF2B5EF4-FFF2-40B4-BE49-F238E27FC236}">
                  <a16:creationId xmlns:a16="http://schemas.microsoft.com/office/drawing/2014/main" id="{9A9EE086-CFEE-4DC1-AF9B-F3A4C62349BC}"/>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p:blipFill>
          <p:spPr bwMode="auto">
            <a:xfrm>
              <a:off x="8634501" y="486009"/>
              <a:ext cx="2863885" cy="172383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D5D7FAB2-E8BA-4D6A-97A7-DDE23D3CD6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2298245" y="2018009"/>
              <a:ext cx="2709603" cy="168378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CE0D05F9-D695-4857-A289-37EA1353599A}"/>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p:blipFill>
          <p:spPr bwMode="auto">
            <a:xfrm>
              <a:off x="8034346" y="3749435"/>
              <a:ext cx="3109927" cy="160815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a:extLst>
                <a:ext uri="{FF2B5EF4-FFF2-40B4-BE49-F238E27FC236}">
                  <a16:creationId xmlns:a16="http://schemas.microsoft.com/office/drawing/2014/main" id="{460B2FF1-4A1E-4591-954F-C19CED28A8D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t="13782" b="13782"/>
            <a:stretch/>
          </p:blipFill>
          <p:spPr bwMode="auto">
            <a:xfrm>
              <a:off x="2298244" y="5053561"/>
              <a:ext cx="2709604" cy="1528038"/>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Cloud 78">
            <a:extLst>
              <a:ext uri="{FF2B5EF4-FFF2-40B4-BE49-F238E27FC236}">
                <a16:creationId xmlns:a16="http://schemas.microsoft.com/office/drawing/2014/main" id="{31F0E868-04DE-458F-9D3D-6AFABA7A6603}"/>
              </a:ext>
            </a:extLst>
          </p:cNvPr>
          <p:cNvSpPr/>
          <p:nvPr/>
        </p:nvSpPr>
        <p:spPr>
          <a:xfrm>
            <a:off x="71364" y="-9883"/>
            <a:ext cx="3451063" cy="895153"/>
          </a:xfrm>
          <a:prstGeom prst="cloud">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vi-VN" sz="2000" b="1" i="1" u="none" strike="noStrike" kern="1200" cap="none" spc="0" normalizeH="0" baseline="0" noProof="0" dirty="0">
                <a:ln>
                  <a:noFill/>
                </a:ln>
                <a:solidFill>
                  <a:prstClr val="white"/>
                </a:solidFill>
                <a:effectLst/>
                <a:uLnTx/>
                <a:uFillTx/>
                <a:latin typeface="Calibri (Body)"/>
                <a:ea typeface="Malgun Gothic" panose="020B0503020000020004" pitchFamily="34" charset="-127"/>
                <a:cs typeface="Times New Roman" panose="02020603050405020304" pitchFamily="18" charset="0"/>
              </a:rPr>
              <a:t>Đối với</a:t>
            </a:r>
            <a:r>
              <a:rPr kumimoji="0" lang="en-US" sz="2000" b="1" i="1" u="none" strike="noStrike" kern="1200" cap="none" spc="0" normalizeH="0" baseline="0" noProof="0" dirty="0">
                <a:ln>
                  <a:noFill/>
                </a:ln>
                <a:solidFill>
                  <a:prstClr val="white"/>
                </a:solidFill>
                <a:effectLst/>
                <a:uLnTx/>
                <a:uFillTx/>
                <a:latin typeface="Calibri (Body)"/>
                <a:ea typeface="Malgun Gothic" panose="020B0503020000020004" pitchFamily="34" charset="-127"/>
                <a:cs typeface="Times New Roman" panose="02020603050405020304" pitchFamily="18" charset="0"/>
              </a:rPr>
              <a:t> </a:t>
            </a:r>
            <a:r>
              <a:rPr kumimoji="0" lang="en-US" sz="2000" b="1" i="1" u="none" strike="noStrike" kern="1200" cap="none" spc="0" normalizeH="0" baseline="0" noProof="0" dirty="0" err="1">
                <a:ln>
                  <a:noFill/>
                </a:ln>
                <a:solidFill>
                  <a:prstClr val="white"/>
                </a:solidFill>
                <a:effectLst/>
                <a:uLnTx/>
                <a:uFillTx/>
                <a:latin typeface="Calibri (Body)"/>
                <a:ea typeface="Malgun Gothic" panose="020B0503020000020004" pitchFamily="34" charset="-127"/>
                <a:cs typeface="Times New Roman" panose="02020603050405020304" pitchFamily="18" charset="0"/>
              </a:rPr>
              <a:t>sinh</a:t>
            </a:r>
            <a:r>
              <a:rPr kumimoji="0" lang="en-US" sz="2000" b="1" i="1" u="none" strike="noStrike" kern="1200" cap="none" spc="0" normalizeH="0" baseline="0" noProof="0" dirty="0">
                <a:ln>
                  <a:noFill/>
                </a:ln>
                <a:solidFill>
                  <a:prstClr val="white"/>
                </a:solidFill>
                <a:effectLst/>
                <a:uLnTx/>
                <a:uFillTx/>
                <a:latin typeface="Calibri (Body)"/>
                <a:ea typeface="Malgun Gothic" panose="020B0503020000020004" pitchFamily="34" charset="-127"/>
                <a:cs typeface="Times New Roman" panose="02020603050405020304" pitchFamily="18" charset="0"/>
              </a:rPr>
              <a:t> </a:t>
            </a:r>
            <a:r>
              <a:rPr kumimoji="0" lang="en-US" sz="2000" b="1" i="1" u="none" strike="noStrike" kern="1200" cap="none" spc="0" normalizeH="0" baseline="0" noProof="0" dirty="0" err="1">
                <a:ln>
                  <a:noFill/>
                </a:ln>
                <a:solidFill>
                  <a:prstClr val="white"/>
                </a:solidFill>
                <a:effectLst/>
                <a:uLnTx/>
                <a:uFillTx/>
                <a:latin typeface="Calibri (Body)"/>
                <a:ea typeface="Malgun Gothic" panose="020B0503020000020004" pitchFamily="34" charset="-127"/>
                <a:cs typeface="Times New Roman" panose="02020603050405020304" pitchFamily="18" charset="0"/>
              </a:rPr>
              <a:t>viên</a:t>
            </a:r>
            <a:endParaRPr kumimoji="0" lang="en-US" sz="2000" b="1" i="0" u="none" strike="noStrike" kern="1200" cap="none" spc="0" normalizeH="0" baseline="0" noProof="0" dirty="0">
              <a:ln>
                <a:noFill/>
              </a:ln>
              <a:solidFill>
                <a:prstClr val="white"/>
              </a:solidFill>
              <a:effectLst/>
              <a:uLnTx/>
              <a:uFillTx/>
              <a:latin typeface="Calibri (Body)"/>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424711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32" presetClass="emph" presetSubtype="0" fill="hold" nodeType="afterEffect">
                                  <p:stCondLst>
                                    <p:cond delay="0"/>
                                  </p:stCondLst>
                                  <p:childTnLst>
                                    <p:animRot by="120000">
                                      <p:cBhvr>
                                        <p:cTn id="17" dur="100" fill="hold">
                                          <p:stCondLst>
                                            <p:cond delay="0"/>
                                          </p:stCondLst>
                                        </p:cTn>
                                        <p:tgtEl>
                                          <p:spTgt spid="5"/>
                                        </p:tgtEl>
                                        <p:attrNameLst>
                                          <p:attrName>r</p:attrName>
                                        </p:attrNameLst>
                                      </p:cBhvr>
                                    </p:animRot>
                                    <p:animRot by="-240000">
                                      <p:cBhvr>
                                        <p:cTn id="18" dur="200" fill="hold">
                                          <p:stCondLst>
                                            <p:cond delay="200"/>
                                          </p:stCondLst>
                                        </p:cTn>
                                        <p:tgtEl>
                                          <p:spTgt spid="5"/>
                                        </p:tgtEl>
                                        <p:attrNameLst>
                                          <p:attrName>r</p:attrName>
                                        </p:attrNameLst>
                                      </p:cBhvr>
                                    </p:animRot>
                                    <p:animRot by="240000">
                                      <p:cBhvr>
                                        <p:cTn id="19" dur="200" fill="hold">
                                          <p:stCondLst>
                                            <p:cond delay="400"/>
                                          </p:stCondLst>
                                        </p:cTn>
                                        <p:tgtEl>
                                          <p:spTgt spid="5"/>
                                        </p:tgtEl>
                                        <p:attrNameLst>
                                          <p:attrName>r</p:attrName>
                                        </p:attrNameLst>
                                      </p:cBhvr>
                                    </p:animRot>
                                    <p:animRot by="-240000">
                                      <p:cBhvr>
                                        <p:cTn id="20" dur="200" fill="hold">
                                          <p:stCondLst>
                                            <p:cond delay="600"/>
                                          </p:stCondLst>
                                        </p:cTn>
                                        <p:tgtEl>
                                          <p:spTgt spid="5"/>
                                        </p:tgtEl>
                                        <p:attrNameLst>
                                          <p:attrName>r</p:attrName>
                                        </p:attrNameLst>
                                      </p:cBhvr>
                                    </p:animRot>
                                    <p:animRot by="120000">
                                      <p:cBhvr>
                                        <p:cTn id="21"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9729;p46">
            <a:extLst>
              <a:ext uri="{FF2B5EF4-FFF2-40B4-BE49-F238E27FC236}">
                <a16:creationId xmlns:a16="http://schemas.microsoft.com/office/drawing/2014/main" id="{08F833A7-3C92-406B-96BE-B8A191D1452E}"/>
              </a:ext>
            </a:extLst>
          </p:cNvPr>
          <p:cNvSpPr txBox="1">
            <a:spLocks/>
          </p:cNvSpPr>
          <p:nvPr/>
        </p:nvSpPr>
        <p:spPr>
          <a:xfrm>
            <a:off x="3569595" y="4175867"/>
            <a:ext cx="298502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0" indent="0" algn="l">
              <a:buClr>
                <a:srgbClr val="635445"/>
              </a:buClr>
            </a:pPr>
            <a:r>
              <a:rPr lang="en-US" sz="2400" kern="0" dirty="0" err="1">
                <a:solidFill>
                  <a:srgbClr val="E5D7B4">
                    <a:lumMod val="25000"/>
                  </a:srgbClr>
                </a:solidFill>
                <a:latin typeface="Bahnschrift" panose="020B0502040204020203" pitchFamily="34" charset="0"/>
              </a:rPr>
              <a:t>Trịnh</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Ngọc</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Anh</a:t>
            </a:r>
            <a:endParaRPr lang="vi-VN" sz="2400" kern="0" dirty="0">
              <a:solidFill>
                <a:srgbClr val="E5D7B4">
                  <a:lumMod val="25000"/>
                </a:srgbClr>
              </a:solidFill>
              <a:latin typeface="Bahnschrift" panose="020B0502040204020203" pitchFamily="34" charset="0"/>
            </a:endParaRPr>
          </a:p>
        </p:txBody>
      </p:sp>
      <p:sp>
        <p:nvSpPr>
          <p:cNvPr id="19" name="Google Shape;9729;p46">
            <a:extLst>
              <a:ext uri="{FF2B5EF4-FFF2-40B4-BE49-F238E27FC236}">
                <a16:creationId xmlns:a16="http://schemas.microsoft.com/office/drawing/2014/main" id="{DA00116B-1D12-401E-AD14-21B78828FD1D}"/>
              </a:ext>
            </a:extLst>
          </p:cNvPr>
          <p:cNvSpPr txBox="1"/>
          <p:nvPr/>
        </p:nvSpPr>
        <p:spPr>
          <a:xfrm>
            <a:off x="8912685" y="4743599"/>
            <a:ext cx="2711954" cy="44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0" indent="0" algn="l">
              <a:buClr>
                <a:srgbClr val="1A3548"/>
              </a:buClr>
            </a:pPr>
            <a:r>
              <a:rPr lang="en-US" sz="2400" kern="0" dirty="0" err="1">
                <a:solidFill>
                  <a:srgbClr val="E5D7B4">
                    <a:lumMod val="25000"/>
                  </a:srgbClr>
                </a:solidFill>
                <a:latin typeface="Bahnschrift" panose="020B0502040204020203" pitchFamily="34" charset="0"/>
              </a:rPr>
              <a:t>Bùi</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Đình</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Duy</a:t>
            </a:r>
            <a:endParaRPr lang="vi-VN" sz="2400" kern="0" dirty="0">
              <a:solidFill>
                <a:srgbClr val="E5D7B4">
                  <a:lumMod val="25000"/>
                </a:srgbClr>
              </a:solidFill>
              <a:latin typeface="Bahnschrift" panose="020B0502040204020203" pitchFamily="34" charset="0"/>
            </a:endParaRPr>
          </a:p>
        </p:txBody>
      </p:sp>
      <p:sp>
        <p:nvSpPr>
          <p:cNvPr id="20" name="Google Shape;9729;p46">
            <a:extLst>
              <a:ext uri="{FF2B5EF4-FFF2-40B4-BE49-F238E27FC236}">
                <a16:creationId xmlns:a16="http://schemas.microsoft.com/office/drawing/2014/main" id="{7F2C3BC8-7CA6-42A6-A2F6-DB29806BF841}"/>
              </a:ext>
            </a:extLst>
          </p:cNvPr>
          <p:cNvSpPr txBox="1"/>
          <p:nvPr/>
        </p:nvSpPr>
        <p:spPr>
          <a:xfrm>
            <a:off x="8515262" y="4193161"/>
            <a:ext cx="3564149" cy="44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0" indent="0" algn="l">
              <a:buClr>
                <a:srgbClr val="1A3548"/>
              </a:buClr>
            </a:pPr>
            <a:r>
              <a:rPr lang="en-US" sz="2400" kern="0">
                <a:solidFill>
                  <a:srgbClr val="E5D7B4">
                    <a:lumMod val="25000"/>
                  </a:srgbClr>
                </a:solidFill>
                <a:latin typeface="Bahnschrift" panose="020B0502040204020203" pitchFamily="34" charset="0"/>
              </a:rPr>
              <a:t>Ngô Nguyễn Ngọc Nam </a:t>
            </a:r>
            <a:endParaRPr lang="vi-VN" sz="2400" kern="0" dirty="0">
              <a:solidFill>
                <a:srgbClr val="E5D7B4">
                  <a:lumMod val="25000"/>
                </a:srgbClr>
              </a:solidFill>
              <a:latin typeface="Bahnschrift" panose="020B0502040204020203" pitchFamily="34" charset="0"/>
            </a:endParaRPr>
          </a:p>
        </p:txBody>
      </p:sp>
      <p:sp>
        <p:nvSpPr>
          <p:cNvPr id="21" name="Google Shape;9729;p46">
            <a:extLst>
              <a:ext uri="{FF2B5EF4-FFF2-40B4-BE49-F238E27FC236}">
                <a16:creationId xmlns:a16="http://schemas.microsoft.com/office/drawing/2014/main" id="{77ECBBF6-E74D-4190-84C0-BA79472DB39F}"/>
              </a:ext>
            </a:extLst>
          </p:cNvPr>
          <p:cNvSpPr txBox="1"/>
          <p:nvPr/>
        </p:nvSpPr>
        <p:spPr>
          <a:xfrm>
            <a:off x="8598939" y="2085654"/>
            <a:ext cx="2932299"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0" indent="0" algn="l">
              <a:buClr>
                <a:srgbClr val="1A3548"/>
              </a:buClr>
            </a:pPr>
            <a:r>
              <a:rPr lang="en-US" sz="2400" kern="0" dirty="0" err="1">
                <a:solidFill>
                  <a:srgbClr val="E5D7B4">
                    <a:lumMod val="25000"/>
                  </a:srgbClr>
                </a:solidFill>
                <a:latin typeface="Bahnschrift" panose="020B0502040204020203" pitchFamily="34" charset="0"/>
              </a:rPr>
              <a:t>Đỗ</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Đức</a:t>
            </a:r>
            <a:r>
              <a:rPr lang="en-US" sz="2400" kern="0" dirty="0">
                <a:solidFill>
                  <a:srgbClr val="E5D7B4">
                    <a:lumMod val="25000"/>
                  </a:srgbClr>
                </a:solidFill>
                <a:latin typeface="Bahnschrift" panose="020B0502040204020203" pitchFamily="34" charset="0"/>
              </a:rPr>
              <a:t> Minh</a:t>
            </a:r>
            <a:endParaRPr lang="vi-VN" sz="2400" kern="0" dirty="0">
              <a:solidFill>
                <a:srgbClr val="E5D7B4">
                  <a:lumMod val="25000"/>
                </a:srgbClr>
              </a:solidFill>
              <a:latin typeface="Bahnschrift" panose="020B0502040204020203" pitchFamily="34" charset="0"/>
            </a:endParaRPr>
          </a:p>
        </p:txBody>
      </p:sp>
      <p:sp>
        <p:nvSpPr>
          <p:cNvPr id="22" name="Google Shape;9729;p46">
            <a:extLst>
              <a:ext uri="{FF2B5EF4-FFF2-40B4-BE49-F238E27FC236}">
                <a16:creationId xmlns:a16="http://schemas.microsoft.com/office/drawing/2014/main" id="{3295BFD9-3739-418C-9540-A110CC6BA85F}"/>
              </a:ext>
            </a:extLst>
          </p:cNvPr>
          <p:cNvSpPr txBox="1">
            <a:spLocks/>
          </p:cNvSpPr>
          <p:nvPr/>
        </p:nvSpPr>
        <p:spPr>
          <a:xfrm>
            <a:off x="3842928" y="4580902"/>
            <a:ext cx="2681987"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0" indent="0" algn="l">
              <a:buClr>
                <a:srgbClr val="635445"/>
              </a:buClr>
            </a:pPr>
            <a:r>
              <a:rPr lang="en-US" sz="2400" kern="0">
                <a:solidFill>
                  <a:srgbClr val="E5D7B4">
                    <a:lumMod val="25000"/>
                  </a:srgbClr>
                </a:solidFill>
                <a:latin typeface="Bahnschrift" panose="020B0502040204020203" pitchFamily="34" charset="0"/>
              </a:rPr>
              <a:t>Mẫn Anh Pháp</a:t>
            </a:r>
            <a:endParaRPr lang="vi-VN" sz="2400" kern="0" dirty="0">
              <a:solidFill>
                <a:srgbClr val="E5D7B4">
                  <a:lumMod val="25000"/>
                </a:srgbClr>
              </a:solidFill>
              <a:latin typeface="Bahnschrift" panose="020B0502040204020203" pitchFamily="34" charset="0"/>
            </a:endParaRPr>
          </a:p>
        </p:txBody>
      </p:sp>
      <p:sp>
        <p:nvSpPr>
          <p:cNvPr id="24" name="Google Shape;9729;p46">
            <a:extLst>
              <a:ext uri="{FF2B5EF4-FFF2-40B4-BE49-F238E27FC236}">
                <a16:creationId xmlns:a16="http://schemas.microsoft.com/office/drawing/2014/main" id="{FAAAA189-2FF5-4568-8CF6-AFEDA6E7A19D}"/>
              </a:ext>
            </a:extLst>
          </p:cNvPr>
          <p:cNvSpPr txBox="1"/>
          <p:nvPr/>
        </p:nvSpPr>
        <p:spPr>
          <a:xfrm>
            <a:off x="3164017" y="1848711"/>
            <a:ext cx="3390598" cy="433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0" indent="0" algn="l">
              <a:buClr>
                <a:srgbClr val="1A3548"/>
              </a:buClr>
            </a:pPr>
            <a:r>
              <a:rPr lang="en-US" sz="2400" kern="0" dirty="0" err="1">
                <a:solidFill>
                  <a:srgbClr val="E5D7B4">
                    <a:lumMod val="25000"/>
                  </a:srgbClr>
                </a:solidFill>
                <a:latin typeface="Bahnschrift" panose="020B0502040204020203" pitchFamily="34" charset="0"/>
              </a:rPr>
              <a:t>Ngô</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Thị</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Thư</a:t>
            </a:r>
            <a:endParaRPr lang="vi-VN" sz="2400" kern="0" dirty="0">
              <a:solidFill>
                <a:srgbClr val="E5D7B4">
                  <a:lumMod val="25000"/>
                </a:srgbClr>
              </a:solidFill>
              <a:latin typeface="Bahnschrift" panose="020B0502040204020203" pitchFamily="34" charset="0"/>
            </a:endParaRPr>
          </a:p>
        </p:txBody>
      </p:sp>
      <p:sp>
        <p:nvSpPr>
          <p:cNvPr id="25" name="Google Shape;9729;p46">
            <a:extLst>
              <a:ext uri="{FF2B5EF4-FFF2-40B4-BE49-F238E27FC236}">
                <a16:creationId xmlns:a16="http://schemas.microsoft.com/office/drawing/2014/main" id="{2568E281-F4C1-4F8B-AA3D-326272FBD0BE}"/>
              </a:ext>
            </a:extLst>
          </p:cNvPr>
          <p:cNvSpPr txBox="1">
            <a:spLocks/>
          </p:cNvSpPr>
          <p:nvPr/>
        </p:nvSpPr>
        <p:spPr>
          <a:xfrm>
            <a:off x="3457556" y="2336260"/>
            <a:ext cx="2067215" cy="434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0" indent="0" algn="l">
              <a:buClr>
                <a:srgbClr val="635445"/>
              </a:buClr>
            </a:pPr>
            <a:r>
              <a:rPr lang="en-US" sz="2400" kern="0" dirty="0" err="1">
                <a:solidFill>
                  <a:srgbClr val="E5D7B4">
                    <a:lumMod val="25000"/>
                  </a:srgbClr>
                </a:solidFill>
                <a:latin typeface="Bahnschrift" panose="020B0502040204020203" pitchFamily="34" charset="0"/>
              </a:rPr>
              <a:t>Đỗ</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Thị</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Mến</a:t>
            </a:r>
            <a:endParaRPr lang="vi-VN" sz="2400" kern="0" dirty="0">
              <a:solidFill>
                <a:srgbClr val="E5D7B4">
                  <a:lumMod val="25000"/>
                </a:srgbClr>
              </a:solidFill>
              <a:latin typeface="Bahnschrift" panose="020B0502040204020203" pitchFamily="34" charset="0"/>
            </a:endParaRPr>
          </a:p>
        </p:txBody>
      </p:sp>
      <p:pic>
        <p:nvPicPr>
          <p:cNvPr id="37" name="Picture 36">
            <a:extLst>
              <a:ext uri="{FF2B5EF4-FFF2-40B4-BE49-F238E27FC236}">
                <a16:creationId xmlns:a16="http://schemas.microsoft.com/office/drawing/2014/main" id="{A7562822-29B0-451D-B6E3-45197680D39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68217" y="4224286"/>
            <a:ext cx="1301166" cy="1301166"/>
          </a:xfrm>
          <a:prstGeom prst="rect">
            <a:avLst/>
          </a:prstGeom>
        </p:spPr>
      </p:pic>
      <p:pic>
        <p:nvPicPr>
          <p:cNvPr id="40" name="Picture 39">
            <a:extLst>
              <a:ext uri="{FF2B5EF4-FFF2-40B4-BE49-F238E27FC236}">
                <a16:creationId xmlns:a16="http://schemas.microsoft.com/office/drawing/2014/main" id="{3D01886E-C73A-40DE-8C10-17DD50396A2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54073" y="4224286"/>
            <a:ext cx="1301167" cy="1301167"/>
          </a:xfrm>
          <a:prstGeom prst="rect">
            <a:avLst/>
          </a:prstGeom>
        </p:spPr>
      </p:pic>
      <p:pic>
        <p:nvPicPr>
          <p:cNvPr id="41" name="Picture 40">
            <a:extLst>
              <a:ext uri="{FF2B5EF4-FFF2-40B4-BE49-F238E27FC236}">
                <a16:creationId xmlns:a16="http://schemas.microsoft.com/office/drawing/2014/main" id="{B7BC9E08-0CBB-40F0-89D9-BE3DC115D0A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068218" y="1895876"/>
            <a:ext cx="1301166" cy="1301166"/>
          </a:xfrm>
          <a:prstGeom prst="rect">
            <a:avLst/>
          </a:prstGeom>
        </p:spPr>
      </p:pic>
      <p:pic>
        <p:nvPicPr>
          <p:cNvPr id="44" name="Picture 43">
            <a:extLst>
              <a:ext uri="{FF2B5EF4-FFF2-40B4-BE49-F238E27FC236}">
                <a16:creationId xmlns:a16="http://schemas.microsoft.com/office/drawing/2014/main" id="{BD19AD62-CE64-4048-B2C6-393F0EB0D5F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94500" y="1876914"/>
            <a:ext cx="1369517" cy="1369517"/>
          </a:xfrm>
          <a:prstGeom prst="rect">
            <a:avLst/>
          </a:prstGeom>
        </p:spPr>
      </p:pic>
      <p:sp>
        <p:nvSpPr>
          <p:cNvPr id="45" name="TextBox 44">
            <a:extLst>
              <a:ext uri="{FF2B5EF4-FFF2-40B4-BE49-F238E27FC236}">
                <a16:creationId xmlns:a16="http://schemas.microsoft.com/office/drawing/2014/main" id="{CDDC7C21-D4E0-4296-BBB3-787991BF76AD}"/>
              </a:ext>
            </a:extLst>
          </p:cNvPr>
          <p:cNvSpPr txBox="1"/>
          <p:nvPr/>
        </p:nvSpPr>
        <p:spPr>
          <a:xfrm>
            <a:off x="4330651" y="640327"/>
            <a:ext cx="4122747" cy="830997"/>
          </a:xfrm>
          <a:prstGeom prst="rect">
            <a:avLst/>
          </a:prstGeom>
          <a:noFill/>
        </p:spPr>
        <p:txBody>
          <a:bodyPr wrap="square">
            <a:spAutoFit/>
          </a:bodyPr>
          <a:lstStyle/>
          <a:p>
            <a:r>
              <a:rPr kumimoji="0" lang="en-US" sz="4800" b="1" i="0" u="none" strike="noStrike" kern="0" cap="none" spc="0" normalizeH="0" baseline="0" noProof="0">
                <a:ln>
                  <a:noFill/>
                </a:ln>
                <a:solidFill>
                  <a:srgbClr val="C00000"/>
                </a:solidFill>
                <a:effectLst/>
                <a:uLnTx/>
                <a:uFillTx/>
                <a:latin typeface="Showcard Gothic" panose="04020904020102020604" pitchFamily="82" charset="0"/>
                <a:sym typeface="Merriweather"/>
              </a:rPr>
              <a:t>Thành viên</a:t>
            </a:r>
            <a:endParaRPr lang="en-US">
              <a:solidFill>
                <a:srgbClr val="C00000"/>
              </a:solidFill>
              <a:latin typeface="Showcard Gothic" panose="04020904020102020604" pitchFamily="82" charset="0"/>
            </a:endParaRPr>
          </a:p>
        </p:txBody>
      </p:sp>
      <p:sp>
        <p:nvSpPr>
          <p:cNvPr id="2" name="TextBox 1"/>
          <p:cNvSpPr txBox="1"/>
          <p:nvPr/>
        </p:nvSpPr>
        <p:spPr>
          <a:xfrm>
            <a:off x="3816957" y="2830836"/>
            <a:ext cx="2279043" cy="461665"/>
          </a:xfrm>
          <a:prstGeom prst="rect">
            <a:avLst/>
          </a:prstGeom>
          <a:noFill/>
        </p:spPr>
        <p:txBody>
          <a:bodyPr wrap="square" rtlCol="0">
            <a:spAutoFit/>
          </a:bodyPr>
          <a:lstStyle/>
          <a:p>
            <a:pPr>
              <a:buClr>
                <a:srgbClr val="635445"/>
              </a:buClr>
              <a:buSzPts val="1400"/>
            </a:pPr>
            <a:r>
              <a:rPr lang="en-US" sz="2400" kern="0" dirty="0" err="1">
                <a:solidFill>
                  <a:srgbClr val="E5D7B4">
                    <a:lumMod val="25000"/>
                  </a:srgbClr>
                </a:solidFill>
                <a:latin typeface="Bahnschrift" panose="020B0502040204020203" pitchFamily="34" charset="0"/>
                <a:sym typeface="Arimo" panose="020B0604020202020204"/>
              </a:rPr>
              <a:t>Đỗ</a:t>
            </a:r>
            <a:r>
              <a:rPr lang="en-US" sz="2400" kern="0" dirty="0">
                <a:solidFill>
                  <a:srgbClr val="E5D7B4">
                    <a:lumMod val="25000"/>
                  </a:srgbClr>
                </a:solidFill>
                <a:latin typeface="Bahnschrift" panose="020B0502040204020203" pitchFamily="34" charset="0"/>
                <a:sym typeface="Arimo" panose="020B0604020202020204"/>
              </a:rPr>
              <a:t> </a:t>
            </a:r>
            <a:r>
              <a:rPr lang="en-US" sz="2400" kern="0" dirty="0" err="1">
                <a:solidFill>
                  <a:srgbClr val="E5D7B4">
                    <a:lumMod val="25000"/>
                  </a:srgbClr>
                </a:solidFill>
                <a:latin typeface="Bahnschrift" panose="020B0502040204020203" pitchFamily="34" charset="0"/>
                <a:sym typeface="Arimo" panose="020B0604020202020204"/>
              </a:rPr>
              <a:t>Văn</a:t>
            </a:r>
            <a:r>
              <a:rPr lang="en-US" sz="2400" kern="0" dirty="0">
                <a:solidFill>
                  <a:srgbClr val="E5D7B4">
                    <a:lumMod val="25000"/>
                  </a:srgbClr>
                </a:solidFill>
                <a:latin typeface="Bahnschrift" panose="020B0502040204020203" pitchFamily="34" charset="0"/>
                <a:sym typeface="Arimo" panose="020B0604020202020204"/>
              </a:rPr>
              <a:t> </a:t>
            </a:r>
            <a:r>
              <a:rPr lang="en-US" sz="2400" kern="0" dirty="0" err="1">
                <a:solidFill>
                  <a:srgbClr val="E5D7B4">
                    <a:lumMod val="25000"/>
                  </a:srgbClr>
                </a:solidFill>
                <a:latin typeface="Bahnschrift" panose="020B0502040204020203" pitchFamily="34" charset="0"/>
                <a:sym typeface="Arimo" panose="020B0604020202020204"/>
              </a:rPr>
              <a:t>Huấn</a:t>
            </a:r>
            <a:endParaRPr lang="en-US" sz="2400" kern="0" dirty="0">
              <a:solidFill>
                <a:srgbClr val="E5D7B4">
                  <a:lumMod val="25000"/>
                </a:srgbClr>
              </a:solidFill>
              <a:latin typeface="Bahnschrift" panose="020B0502040204020203" pitchFamily="34" charset="0"/>
              <a:sym typeface="Arimo" panose="020B0604020202020204"/>
            </a:endParaRPr>
          </a:p>
        </p:txBody>
      </p:sp>
      <p:sp>
        <p:nvSpPr>
          <p:cNvPr id="3" name="TextBox 2"/>
          <p:cNvSpPr txBox="1"/>
          <p:nvPr/>
        </p:nvSpPr>
        <p:spPr>
          <a:xfrm>
            <a:off x="4114580" y="5018981"/>
            <a:ext cx="2681986" cy="461665"/>
          </a:xfrm>
          <a:prstGeom prst="rect">
            <a:avLst/>
          </a:prstGeom>
          <a:noFill/>
        </p:spPr>
        <p:txBody>
          <a:bodyPr wrap="square" rtlCol="0">
            <a:spAutoFit/>
          </a:bodyPr>
          <a:lstStyle/>
          <a:p>
            <a:pPr>
              <a:buClr>
                <a:srgbClr val="635445"/>
              </a:buClr>
              <a:buSzPts val="1400"/>
            </a:pPr>
            <a:r>
              <a:rPr lang="en-US" sz="2400" kern="0">
                <a:solidFill>
                  <a:srgbClr val="E5D7B4">
                    <a:lumMod val="25000"/>
                  </a:srgbClr>
                </a:solidFill>
                <a:latin typeface="Bahnschrift" panose="020B0502040204020203" pitchFamily="34" charset="0"/>
                <a:sym typeface="Arimo" panose="020B0604020202020204"/>
              </a:rPr>
              <a:t>Sầm Trọng </a:t>
            </a:r>
            <a:r>
              <a:rPr lang="en-US" sz="2400" kern="0" dirty="0" err="1">
                <a:solidFill>
                  <a:srgbClr val="E5D7B4">
                    <a:lumMod val="25000"/>
                  </a:srgbClr>
                </a:solidFill>
                <a:latin typeface="Bahnschrift" panose="020B0502040204020203" pitchFamily="34" charset="0"/>
                <a:sym typeface="Arimo" panose="020B0604020202020204"/>
              </a:rPr>
              <a:t>Khánh</a:t>
            </a:r>
            <a:endParaRPr lang="en-US" sz="2400" kern="0" dirty="0">
              <a:solidFill>
                <a:srgbClr val="E5D7B4">
                  <a:lumMod val="25000"/>
                </a:srgbClr>
              </a:solidFill>
              <a:latin typeface="Bahnschrift" panose="020B0502040204020203" pitchFamily="34" charset="0"/>
              <a:sym typeface="Arimo" panose="020B0604020202020204"/>
            </a:endParaRPr>
          </a:p>
        </p:txBody>
      </p:sp>
      <p:sp>
        <p:nvSpPr>
          <p:cNvPr id="4" name="Google Shape;9729;p46">
            <a:extLst>
              <a:ext uri="{FF2B5EF4-FFF2-40B4-BE49-F238E27FC236}">
                <a16:creationId xmlns:a16="http://schemas.microsoft.com/office/drawing/2014/main" id="{B40372AC-F70B-21B5-D032-4E7019647583}"/>
              </a:ext>
            </a:extLst>
          </p:cNvPr>
          <p:cNvSpPr txBox="1">
            <a:spLocks/>
          </p:cNvSpPr>
          <p:nvPr/>
        </p:nvSpPr>
        <p:spPr>
          <a:xfrm>
            <a:off x="4491163" y="5352416"/>
            <a:ext cx="3758327"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0" indent="0" algn="l">
              <a:buClr>
                <a:srgbClr val="635445"/>
              </a:buClr>
            </a:pPr>
            <a:r>
              <a:rPr lang="en-US" sz="2400" kern="0" dirty="0" err="1">
                <a:solidFill>
                  <a:srgbClr val="E5D7B4">
                    <a:lumMod val="25000"/>
                  </a:srgbClr>
                </a:solidFill>
                <a:latin typeface="Bahnschrift" panose="020B0502040204020203" pitchFamily="34" charset="0"/>
              </a:rPr>
              <a:t>Nguyễn</a:t>
            </a:r>
            <a:r>
              <a:rPr lang="en-US" sz="2400" kern="0" dirty="0">
                <a:solidFill>
                  <a:srgbClr val="E5D7B4">
                    <a:lumMod val="25000"/>
                  </a:srgbClr>
                </a:solidFill>
                <a:latin typeface="Bahnschrift" panose="020B0502040204020203" pitchFamily="34" charset="0"/>
              </a:rPr>
              <a:t> </a:t>
            </a:r>
            <a:r>
              <a:rPr lang="en-US" sz="2400" kern="0" dirty="0" err="1">
                <a:solidFill>
                  <a:srgbClr val="E5D7B4">
                    <a:lumMod val="25000"/>
                  </a:srgbClr>
                </a:solidFill>
                <a:latin typeface="Bahnschrift" panose="020B0502040204020203" pitchFamily="34" charset="0"/>
              </a:rPr>
              <a:t>Đình</a:t>
            </a:r>
            <a:r>
              <a:rPr lang="en-US" sz="2400" kern="0" dirty="0">
                <a:solidFill>
                  <a:srgbClr val="E5D7B4">
                    <a:lumMod val="25000"/>
                  </a:srgbClr>
                </a:solidFill>
                <a:latin typeface="Bahnschrift" panose="020B0502040204020203" pitchFamily="34" charset="0"/>
              </a:rPr>
              <a:t> Tú</a:t>
            </a:r>
            <a:endParaRPr lang="vi-VN" sz="2400" kern="0" dirty="0">
              <a:solidFill>
                <a:srgbClr val="E5D7B4">
                  <a:lumMod val="25000"/>
                </a:srgbClr>
              </a:solidFill>
              <a:latin typeface="Bahnschrift" panose="020B0502040204020203" pitchFamily="34" charset="0"/>
            </a:endParaRPr>
          </a:p>
        </p:txBody>
      </p:sp>
      <p:sp>
        <p:nvSpPr>
          <p:cNvPr id="5" name="Google Shape;9729;p46">
            <a:extLst>
              <a:ext uri="{FF2B5EF4-FFF2-40B4-BE49-F238E27FC236}">
                <a16:creationId xmlns:a16="http://schemas.microsoft.com/office/drawing/2014/main" id="{B4CAF2BA-A85B-3642-85F4-73E813AF3B3C}"/>
              </a:ext>
            </a:extLst>
          </p:cNvPr>
          <p:cNvSpPr txBox="1">
            <a:spLocks/>
          </p:cNvSpPr>
          <p:nvPr/>
        </p:nvSpPr>
        <p:spPr>
          <a:xfrm>
            <a:off x="3309890" y="3812344"/>
            <a:ext cx="3758327"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1pPr>
            <a:lvl2pPr marL="914400" marR="0" lvl="1"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2pPr>
            <a:lvl3pPr marL="1371600" marR="0" lvl="2"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3pPr>
            <a:lvl4pPr marL="1828800" marR="0" lvl="3"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4pPr>
            <a:lvl5pPr marL="2286000" marR="0" lvl="4"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5pPr>
            <a:lvl6pPr marL="2743200" marR="0" lvl="5"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6pPr>
            <a:lvl7pPr marL="3200400" marR="0" lvl="6"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7pPr>
            <a:lvl8pPr marL="3657600" marR="0" lvl="7"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8pPr>
            <a:lvl9pPr marL="4114800" marR="0" lvl="8" indent="-317500" algn="ctr" rtl="0">
              <a:lnSpc>
                <a:spcPct val="100000"/>
              </a:lnSpc>
              <a:spcBef>
                <a:spcPts val="0"/>
              </a:spcBef>
              <a:spcAft>
                <a:spcPts val="0"/>
              </a:spcAft>
              <a:buClr>
                <a:schemeClr val="dk1"/>
              </a:buClr>
              <a:buSzPts val="1400"/>
              <a:buFont typeface="Arimo" panose="020B0604020202020204"/>
              <a:buNone/>
              <a:defRPr sz="1400" b="0" i="0" u="none" strike="noStrike" cap="none">
                <a:solidFill>
                  <a:schemeClr val="dk1"/>
                </a:solidFill>
                <a:latin typeface="Arimo" panose="020B0604020202020204"/>
                <a:ea typeface="Arimo" panose="020B0604020202020204"/>
                <a:cs typeface="Arimo" panose="020B0604020202020204"/>
                <a:sym typeface="Arimo" panose="020B0604020202020204"/>
              </a:defRPr>
            </a:lvl9pPr>
          </a:lstStyle>
          <a:p>
            <a:pPr marL="0" indent="0" algn="l">
              <a:buClr>
                <a:srgbClr val="635445"/>
              </a:buClr>
            </a:pPr>
            <a:r>
              <a:rPr lang="en-US" sz="2400" kern="0" dirty="0" err="1">
                <a:solidFill>
                  <a:srgbClr val="E5D7B4">
                    <a:lumMod val="25000"/>
                  </a:srgbClr>
                </a:solidFill>
                <a:latin typeface="Bahnschrift" panose="020B0502040204020203" pitchFamily="34" charset="0"/>
              </a:rPr>
              <a:t>Đặng</a:t>
            </a:r>
            <a:r>
              <a:rPr lang="en-US" sz="2400" kern="0" dirty="0">
                <a:solidFill>
                  <a:srgbClr val="E5D7B4">
                    <a:lumMod val="25000"/>
                  </a:srgbClr>
                </a:solidFill>
                <a:latin typeface="Bahnschrift" panose="020B0502040204020203" pitchFamily="34" charset="0"/>
              </a:rPr>
              <a:t> Hoàng Gia</a:t>
            </a:r>
            <a:endParaRPr lang="vi-VN" sz="2400" kern="0" dirty="0">
              <a:solidFill>
                <a:srgbClr val="E5D7B4">
                  <a:lumMod val="25000"/>
                </a:srgbClr>
              </a:solidFill>
              <a:latin typeface="Bahnschrift" panose="020B0502040204020203" pitchFamily="34" charset="0"/>
            </a:endParaRPr>
          </a:p>
        </p:txBody>
      </p:sp>
    </p:spTree>
    <p:extLst>
      <p:ext uri="{BB962C8B-B14F-4D97-AF65-F5344CB8AC3E}">
        <p14:creationId xmlns:p14="http://schemas.microsoft.com/office/powerpoint/2010/main" val="30434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4" grpId="0"/>
      <p:bldP spid="25" grpId="0"/>
      <p:bldP spid="45" grpId="0"/>
      <p:bldP spid="2" grpId="0"/>
      <p:bldP spid="3"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FC3FBE23-4711-43E8-A3A4-443982B5B2B9}"/>
              </a:ext>
            </a:extLst>
          </p:cNvPr>
          <p:cNvSpPr/>
          <p:nvPr/>
        </p:nvSpPr>
        <p:spPr>
          <a:xfrm>
            <a:off x="77570" y="0"/>
            <a:ext cx="2481614" cy="1617521"/>
          </a:xfrm>
          <a:prstGeom prst="cloud">
            <a:avLst/>
          </a:prstGeom>
          <a:solidFill>
            <a:schemeClr val="accent2">
              <a:lumMod val="40000"/>
              <a:lumOff val="6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000">
                <a:solidFill>
                  <a:srgbClr val="C00000"/>
                </a:solidFill>
                <a:latin typeface="Bahnschrift Condensed" panose="020B0502040204020203" pitchFamily="34" charset="0"/>
              </a:rPr>
              <a:t>Tổng Kết</a:t>
            </a:r>
          </a:p>
        </p:txBody>
      </p:sp>
      <p:sp>
        <p:nvSpPr>
          <p:cNvPr id="3" name="TextBox 2">
            <a:extLst>
              <a:ext uri="{FF2B5EF4-FFF2-40B4-BE49-F238E27FC236}">
                <a16:creationId xmlns:a16="http://schemas.microsoft.com/office/drawing/2014/main" id="{AE5595D5-18F4-A3D5-F9F4-16E851D13E43}"/>
              </a:ext>
            </a:extLst>
          </p:cNvPr>
          <p:cNvSpPr txBox="1"/>
          <p:nvPr/>
        </p:nvSpPr>
        <p:spPr>
          <a:xfrm>
            <a:off x="3108982" y="396441"/>
            <a:ext cx="8318985" cy="523220"/>
          </a:xfrm>
          <a:prstGeom prst="rect">
            <a:avLst/>
          </a:prstGeom>
          <a:noFill/>
        </p:spPr>
        <p:txBody>
          <a:bodyPr wrap="square" rtlCol="0">
            <a:spAutoFit/>
          </a:bodyPr>
          <a:lstStyle/>
          <a:p>
            <a:pPr lvl="0">
              <a:defRPr/>
            </a:pPr>
            <a:r>
              <a:rPr lang="en-US" sz="2800">
                <a:solidFill>
                  <a:srgbClr val="002060"/>
                </a:solidFill>
                <a:latin typeface="Calibri (Body)"/>
                <a:ea typeface="Calibri Light" panose="020F0302020204030204" pitchFamily="34" charset="0"/>
                <a:cs typeface="Calibri Light" panose="020F0302020204030204" pitchFamily="34" charset="0"/>
              </a:rPr>
              <a:t>Bộ máy</a:t>
            </a:r>
            <a:r>
              <a:rPr lang="vi-VN" sz="2800">
                <a:solidFill>
                  <a:srgbClr val="002060"/>
                </a:solidFill>
                <a:latin typeface="Calibri (Body)"/>
                <a:ea typeface="Calibri Light" panose="020F0302020204030204" pitchFamily="34" charset="0"/>
                <a:cs typeface="Calibri Light" panose="020F0302020204030204" pitchFamily="34" charset="0"/>
              </a:rPr>
              <a:t> </a:t>
            </a:r>
            <a:r>
              <a:rPr lang="en-US" sz="2800">
                <a:solidFill>
                  <a:srgbClr val="002060"/>
                </a:solidFill>
                <a:latin typeface="Calibri (Body)"/>
                <a:ea typeface="Calibri Light" panose="020F0302020204030204" pitchFamily="34" charset="0"/>
                <a:cs typeface="Calibri Light" panose="020F0302020204030204" pitchFamily="34" charset="0"/>
              </a:rPr>
              <a:t>Nhà nước Cộng hòa xã hội chủ nghĩa Việt Nam</a:t>
            </a:r>
            <a:endParaRPr lang="en-US" sz="2800" dirty="0">
              <a:solidFill>
                <a:srgbClr val="002060"/>
              </a:solidFill>
              <a:latin typeface="Calibri (Body)"/>
              <a:ea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ECB984A4-8FAF-702D-9A77-70B62731280C}"/>
              </a:ext>
            </a:extLst>
          </p:cNvPr>
          <p:cNvSpPr txBox="1"/>
          <p:nvPr/>
        </p:nvSpPr>
        <p:spPr>
          <a:xfrm>
            <a:off x="2294082" y="1291937"/>
            <a:ext cx="3498763" cy="400110"/>
          </a:xfrm>
          <a:prstGeom prst="rect">
            <a:avLst/>
          </a:prstGeom>
          <a:noFill/>
        </p:spPr>
        <p:txBody>
          <a:bodyPr wrap="square" rtlCol="0">
            <a:spAutoFit/>
          </a:bodyPr>
          <a:lstStyle/>
          <a:p>
            <a:r>
              <a:rPr lang="en-US" sz="2000" b="1" dirty="0" err="1"/>
              <a:t>Hoạt</a:t>
            </a:r>
            <a:r>
              <a:rPr lang="en-US" sz="2000" b="1" dirty="0"/>
              <a:t> </a:t>
            </a:r>
            <a:r>
              <a:rPr lang="en-US" sz="2000" b="1" dirty="0" err="1"/>
              <a:t>động</a:t>
            </a:r>
            <a:r>
              <a:rPr lang="en-US" sz="2000" b="1" dirty="0"/>
              <a:t> </a:t>
            </a:r>
            <a:r>
              <a:rPr lang="en-US" sz="2000" b="1" dirty="0" err="1"/>
              <a:t>theo</a:t>
            </a:r>
            <a:r>
              <a:rPr lang="en-US" sz="2000" b="1" dirty="0"/>
              <a:t> 5 </a:t>
            </a:r>
            <a:r>
              <a:rPr lang="en-US" sz="2000" b="1" dirty="0" err="1"/>
              <a:t>nguyên</a:t>
            </a:r>
            <a:r>
              <a:rPr lang="en-US" sz="2000" b="1" dirty="0"/>
              <a:t> </a:t>
            </a:r>
            <a:r>
              <a:rPr lang="en-US" sz="2000" b="1" dirty="0" err="1"/>
              <a:t>tắc</a:t>
            </a:r>
            <a:r>
              <a:rPr lang="en-US" sz="2000" b="1" dirty="0"/>
              <a:t>:</a:t>
            </a:r>
          </a:p>
        </p:txBody>
      </p:sp>
      <p:sp>
        <p:nvSpPr>
          <p:cNvPr id="6" name="Rectangle: Rounded Corners 5">
            <a:extLst>
              <a:ext uri="{FF2B5EF4-FFF2-40B4-BE49-F238E27FC236}">
                <a16:creationId xmlns:a16="http://schemas.microsoft.com/office/drawing/2014/main" id="{F46F4A82-7E58-C994-5234-3F7A21A7EA46}"/>
              </a:ext>
            </a:extLst>
          </p:cNvPr>
          <p:cNvSpPr/>
          <p:nvPr/>
        </p:nvSpPr>
        <p:spPr>
          <a:xfrm>
            <a:off x="1611336" y="1767545"/>
            <a:ext cx="4870146" cy="7758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vi-VN" sz="1800"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Nguyên tắc </a:t>
            </a:r>
            <a:r>
              <a:rPr kumimoji="0" lang="en-US" sz="1800" i="0" u="none" strike="noStrike" kern="0" cap="none" spc="0" normalizeH="0" baseline="0" noProof="0" dirty="0" err="1">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tập</a:t>
            </a:r>
            <a:r>
              <a:rPr kumimoji="0" lang="en-US" sz="1800" i="0" u="none" strike="noStrike" kern="0" cap="none" spc="0" normalizeH="0" baseline="0" noProof="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 </a:t>
            </a:r>
            <a:r>
              <a:rPr kumimoji="0" lang="vi-VN" sz="1800" i="0" u="none" strike="noStrike" kern="0" cap="none" spc="0" normalizeH="0" baseline="0" noProof="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trung </a:t>
            </a:r>
            <a:r>
              <a:rPr kumimoji="0" lang="vi-VN" sz="1800"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dân </a:t>
            </a:r>
            <a:r>
              <a:rPr lang="vi-VN" sz="1800" kern="0">
                <a:solidFill>
                  <a:srgbClr val="000000"/>
                </a:solidFill>
                <a:latin typeface="Calibri (Body)"/>
                <a:ea typeface="Calibri Light" panose="020F0302020204030204" pitchFamily="34" charset="0"/>
                <a:cs typeface="Calibri Light" panose="020F0302020204030204" pitchFamily="34" charset="0"/>
                <a:sym typeface="Fira Sans Extra Condensed"/>
              </a:rPr>
              <a:t>chủ</a:t>
            </a:r>
            <a:r>
              <a:rPr lang="en-US" sz="1800" kern="0">
                <a:solidFill>
                  <a:srgbClr val="000000"/>
                </a:solidFill>
                <a:latin typeface="Calibri (Body)"/>
                <a:ea typeface="Calibri Light" panose="020F0302020204030204" pitchFamily="34" charset="0"/>
                <a:cs typeface="Calibri Light" panose="020F0302020204030204" pitchFamily="34" charset="0"/>
                <a:sym typeface="Fira Sans Extra Condensed"/>
              </a:rPr>
              <a:t> </a:t>
            </a:r>
            <a:endParaRPr kumimoji="0" lang="vi-VN" sz="1800"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endParaRPr>
          </a:p>
        </p:txBody>
      </p:sp>
      <p:sp>
        <p:nvSpPr>
          <p:cNvPr id="8" name="Rectangle: Rounded Corners 7">
            <a:extLst>
              <a:ext uri="{FF2B5EF4-FFF2-40B4-BE49-F238E27FC236}">
                <a16:creationId xmlns:a16="http://schemas.microsoft.com/office/drawing/2014/main" id="{3ABDE487-12C8-740D-AAA9-E0AD168D8B47}"/>
              </a:ext>
            </a:extLst>
          </p:cNvPr>
          <p:cNvSpPr/>
          <p:nvPr/>
        </p:nvSpPr>
        <p:spPr>
          <a:xfrm>
            <a:off x="1611336" y="2739555"/>
            <a:ext cx="4870146" cy="7758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0" lang="vi-VN"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Nguyên tắc bảo đảm quyền lực nhân dân trong tổ chức và hoạt động của bộ máy Nhà nước</a:t>
            </a:r>
          </a:p>
          <a:p>
            <a:pPr algn="ctr"/>
            <a:endParaRPr lang="en-US" sz="1400" dirty="0"/>
          </a:p>
        </p:txBody>
      </p:sp>
      <p:sp>
        <p:nvSpPr>
          <p:cNvPr id="9" name="Rectangle: Rounded Corners 8">
            <a:extLst>
              <a:ext uri="{FF2B5EF4-FFF2-40B4-BE49-F238E27FC236}">
                <a16:creationId xmlns:a16="http://schemas.microsoft.com/office/drawing/2014/main" id="{7D8E70FC-4058-CEE6-3BAC-F63595006EC9}"/>
              </a:ext>
            </a:extLst>
          </p:cNvPr>
          <p:cNvSpPr/>
          <p:nvPr/>
        </p:nvSpPr>
        <p:spPr>
          <a:xfrm>
            <a:off x="1608391" y="3727845"/>
            <a:ext cx="4870146" cy="7758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kumimoji="0" lang="vi-VN" sz="1800"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Nguyên tắc bình đẳng đoàn kết giữa các </a:t>
            </a:r>
            <a:r>
              <a:rPr kumimoji="0" lang="vi-VN" sz="1800" i="0" u="none" strike="noStrike" kern="0" cap="none" spc="0" normalizeH="0" baseline="0" noProof="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dân tộc</a:t>
            </a:r>
            <a:endParaRPr kumimoji="0" lang="vi-VN" sz="1800"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endParaRPr>
          </a:p>
        </p:txBody>
      </p:sp>
      <p:sp>
        <p:nvSpPr>
          <p:cNvPr id="10" name="Rectangle: Rounded Corners 9">
            <a:extLst>
              <a:ext uri="{FF2B5EF4-FFF2-40B4-BE49-F238E27FC236}">
                <a16:creationId xmlns:a16="http://schemas.microsoft.com/office/drawing/2014/main" id="{7CCF3B23-FB8A-C970-18C7-9DB5604F41CB}"/>
              </a:ext>
            </a:extLst>
          </p:cNvPr>
          <p:cNvSpPr/>
          <p:nvPr/>
        </p:nvSpPr>
        <p:spPr>
          <a:xfrm>
            <a:off x="1608392" y="4702047"/>
            <a:ext cx="4870146" cy="7758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vi-VN" sz="1800"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Nguyên tắc pháp chế xã hội </a:t>
            </a:r>
            <a:r>
              <a:rPr kumimoji="0" lang="vi-VN" sz="1800" i="0" u="none" strike="noStrike" kern="0" cap="none" spc="0" normalizeH="0" baseline="0" noProof="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chủ nghĩa</a:t>
            </a:r>
            <a:endParaRPr kumimoji="0" lang="vi-VN" sz="1800"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endParaRPr>
          </a:p>
        </p:txBody>
      </p:sp>
      <p:sp>
        <p:nvSpPr>
          <p:cNvPr id="11" name="Rectangle: Rounded Corners 10">
            <a:extLst>
              <a:ext uri="{FF2B5EF4-FFF2-40B4-BE49-F238E27FC236}">
                <a16:creationId xmlns:a16="http://schemas.microsoft.com/office/drawing/2014/main" id="{7CC8991F-B39A-85CD-A35D-E7DF20280DD5}"/>
              </a:ext>
            </a:extLst>
          </p:cNvPr>
          <p:cNvSpPr/>
          <p:nvPr/>
        </p:nvSpPr>
        <p:spPr>
          <a:xfrm>
            <a:off x="1608391" y="5676249"/>
            <a:ext cx="4870146" cy="7758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sz="1800"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endParaRPr>
          </a:p>
          <a:p>
            <a:pPr algn="ctr"/>
            <a:r>
              <a:rPr kumimoji="0" lang="vi-VN" sz="1800" i="0" u="none" strike="noStrike" kern="0" cap="none" spc="0" normalizeH="0" baseline="0" noProof="0" dirty="0">
                <a:ln>
                  <a:noFill/>
                </a:ln>
                <a:solidFill>
                  <a:srgbClr val="000000"/>
                </a:solidFill>
                <a:effectLst/>
                <a:uLnTx/>
                <a:uFillTx/>
                <a:latin typeface="Calibri (Body)"/>
                <a:ea typeface="Calibri Light" panose="020F0302020204030204" pitchFamily="34" charset="0"/>
                <a:cs typeface="Calibri Light" panose="020F0302020204030204" pitchFamily="34" charset="0"/>
                <a:sym typeface="Fira Sans Extra Condensed"/>
              </a:rPr>
              <a:t>Nguyên tắc bảo đảm sự lãnh đạo của Đảng đối với Nhà nước</a:t>
            </a:r>
          </a:p>
          <a:p>
            <a:pPr algn="ctr"/>
            <a:endParaRPr lang="en-US" dirty="0"/>
          </a:p>
        </p:txBody>
      </p:sp>
      <p:sp>
        <p:nvSpPr>
          <p:cNvPr id="12" name="TextBox 11">
            <a:extLst>
              <a:ext uri="{FF2B5EF4-FFF2-40B4-BE49-F238E27FC236}">
                <a16:creationId xmlns:a16="http://schemas.microsoft.com/office/drawing/2014/main" id="{10F6DDB1-35CD-DDD7-2D15-2523DF25DA50}"/>
              </a:ext>
            </a:extLst>
          </p:cNvPr>
          <p:cNvSpPr txBox="1"/>
          <p:nvPr/>
        </p:nvSpPr>
        <p:spPr>
          <a:xfrm>
            <a:off x="7268475" y="1249009"/>
            <a:ext cx="4344216" cy="400110"/>
          </a:xfrm>
          <a:prstGeom prst="rect">
            <a:avLst/>
          </a:prstGeom>
          <a:noFill/>
        </p:spPr>
        <p:txBody>
          <a:bodyPr wrap="square" rtlCol="0">
            <a:spAutoFit/>
          </a:bodyPr>
          <a:lstStyle/>
          <a:p>
            <a:r>
              <a:rPr lang="en-US" sz="2000" b="1" dirty="0" err="1"/>
              <a:t>Các</a:t>
            </a:r>
            <a:r>
              <a:rPr lang="en-US" sz="2000" b="1" dirty="0"/>
              <a:t> </a:t>
            </a:r>
            <a:r>
              <a:rPr lang="en-US" sz="2000" b="1" dirty="0" err="1"/>
              <a:t>cơ</a:t>
            </a:r>
            <a:r>
              <a:rPr lang="en-US" sz="2000" b="1" dirty="0"/>
              <a:t> </a:t>
            </a:r>
            <a:r>
              <a:rPr lang="en-US" sz="2000" b="1" dirty="0" err="1"/>
              <a:t>quan</a:t>
            </a:r>
            <a:r>
              <a:rPr lang="en-US" sz="2000" b="1" dirty="0"/>
              <a:t> </a:t>
            </a:r>
            <a:r>
              <a:rPr lang="en-US" sz="2000" b="1" dirty="0" err="1"/>
              <a:t>trong</a:t>
            </a:r>
            <a:r>
              <a:rPr lang="en-US" sz="2000" b="1" dirty="0"/>
              <a:t> </a:t>
            </a:r>
            <a:r>
              <a:rPr lang="en-US" sz="2000" b="1" dirty="0" err="1"/>
              <a:t>bộ</a:t>
            </a:r>
            <a:r>
              <a:rPr lang="en-US" sz="2000" b="1" dirty="0"/>
              <a:t> </a:t>
            </a:r>
            <a:r>
              <a:rPr lang="en-US" sz="2000" b="1" dirty="0" err="1"/>
              <a:t>máy</a:t>
            </a:r>
            <a:r>
              <a:rPr lang="en-US" sz="2000" b="1" dirty="0"/>
              <a:t> </a:t>
            </a:r>
            <a:r>
              <a:rPr lang="en-US" sz="2000" b="1" dirty="0" err="1"/>
              <a:t>nhà</a:t>
            </a:r>
            <a:r>
              <a:rPr lang="en-US" sz="2000" b="1" dirty="0"/>
              <a:t> </a:t>
            </a:r>
            <a:r>
              <a:rPr lang="en-US" sz="2000" b="1" dirty="0" err="1"/>
              <a:t>nước</a:t>
            </a:r>
            <a:r>
              <a:rPr lang="en-US" sz="2000" b="1" dirty="0"/>
              <a:t> ta:</a:t>
            </a:r>
          </a:p>
        </p:txBody>
      </p:sp>
      <p:sp>
        <p:nvSpPr>
          <p:cNvPr id="16" name="Rectangle: Rounded Corners 15">
            <a:extLst>
              <a:ext uri="{FF2B5EF4-FFF2-40B4-BE49-F238E27FC236}">
                <a16:creationId xmlns:a16="http://schemas.microsoft.com/office/drawing/2014/main" id="{165EA213-4ADF-6142-7456-077D6AC2936F}"/>
              </a:ext>
            </a:extLst>
          </p:cNvPr>
          <p:cNvSpPr/>
          <p:nvPr/>
        </p:nvSpPr>
        <p:spPr>
          <a:xfrm>
            <a:off x="7452905" y="1727584"/>
            <a:ext cx="3814619" cy="7758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quyền</a:t>
            </a:r>
            <a:r>
              <a:rPr lang="en-US" dirty="0">
                <a:solidFill>
                  <a:schemeClr val="tx1"/>
                </a:solidFill>
              </a:rPr>
              <a:t> </a:t>
            </a:r>
            <a:r>
              <a:rPr lang="en-US" dirty="0" err="1">
                <a:solidFill>
                  <a:schemeClr val="tx1"/>
                </a:solidFill>
              </a:rPr>
              <a:t>lực</a:t>
            </a:r>
            <a:r>
              <a:rPr lang="en-US" dirty="0">
                <a:solidFill>
                  <a:schemeClr val="tx1"/>
                </a:solidFill>
              </a:rPr>
              <a:t> </a:t>
            </a:r>
            <a:r>
              <a:rPr lang="en-US" dirty="0" err="1">
                <a:solidFill>
                  <a:schemeClr val="tx1"/>
                </a:solidFill>
              </a:rPr>
              <a:t>nhà</a:t>
            </a:r>
            <a:r>
              <a:rPr lang="en-US" dirty="0">
                <a:solidFill>
                  <a:schemeClr val="tx1"/>
                </a:solidFill>
              </a:rPr>
              <a:t> </a:t>
            </a:r>
            <a:r>
              <a:rPr lang="en-US" dirty="0" err="1">
                <a:solidFill>
                  <a:schemeClr val="tx1"/>
                </a:solidFill>
              </a:rPr>
              <a:t>nước</a:t>
            </a:r>
            <a:endParaRPr lang="en-US" dirty="0">
              <a:solidFill>
                <a:schemeClr val="tx1"/>
              </a:solidFill>
            </a:endParaRPr>
          </a:p>
        </p:txBody>
      </p:sp>
      <p:sp>
        <p:nvSpPr>
          <p:cNvPr id="17" name="Rectangle: Rounded Corners 16">
            <a:extLst>
              <a:ext uri="{FF2B5EF4-FFF2-40B4-BE49-F238E27FC236}">
                <a16:creationId xmlns:a16="http://schemas.microsoft.com/office/drawing/2014/main" id="{EF186811-9EEF-A540-CB42-91B13652A50C}"/>
              </a:ext>
            </a:extLst>
          </p:cNvPr>
          <p:cNvSpPr/>
          <p:nvPr/>
        </p:nvSpPr>
        <p:spPr>
          <a:xfrm>
            <a:off x="7452904" y="2739555"/>
            <a:ext cx="3814619" cy="7758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nhà</a:t>
            </a:r>
            <a:r>
              <a:rPr lang="en-US" dirty="0">
                <a:solidFill>
                  <a:schemeClr val="tx1"/>
                </a:solidFill>
              </a:rPr>
              <a:t> </a:t>
            </a:r>
            <a:r>
              <a:rPr lang="en-US" dirty="0" err="1">
                <a:solidFill>
                  <a:schemeClr val="tx1"/>
                </a:solidFill>
              </a:rPr>
              <a:t>nước</a:t>
            </a:r>
            <a:endParaRPr lang="en-US" dirty="0">
              <a:solidFill>
                <a:schemeClr val="tx1"/>
              </a:solidFill>
            </a:endParaRPr>
          </a:p>
        </p:txBody>
      </p:sp>
      <p:sp>
        <p:nvSpPr>
          <p:cNvPr id="18" name="Rectangle: Rounded Corners 17">
            <a:extLst>
              <a:ext uri="{FF2B5EF4-FFF2-40B4-BE49-F238E27FC236}">
                <a16:creationId xmlns:a16="http://schemas.microsoft.com/office/drawing/2014/main" id="{720107D7-1451-E4B0-9655-584B48FCC4FC}"/>
              </a:ext>
            </a:extLst>
          </p:cNvPr>
          <p:cNvSpPr/>
          <p:nvPr/>
        </p:nvSpPr>
        <p:spPr>
          <a:xfrm>
            <a:off x="7452904" y="3761075"/>
            <a:ext cx="3814619" cy="7758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xét</a:t>
            </a:r>
            <a:r>
              <a:rPr lang="en-US" dirty="0">
                <a:solidFill>
                  <a:schemeClr val="tx1"/>
                </a:solidFill>
              </a:rPr>
              <a:t> </a:t>
            </a:r>
            <a:r>
              <a:rPr lang="en-US" dirty="0" err="1">
                <a:solidFill>
                  <a:schemeClr val="tx1"/>
                </a:solidFill>
              </a:rPr>
              <a:t>xử</a:t>
            </a:r>
            <a:endParaRPr lang="en-US" dirty="0">
              <a:solidFill>
                <a:schemeClr val="tx1"/>
              </a:solidFill>
            </a:endParaRPr>
          </a:p>
        </p:txBody>
      </p:sp>
      <p:sp>
        <p:nvSpPr>
          <p:cNvPr id="19" name="Rectangle: Rounded Corners 18">
            <a:extLst>
              <a:ext uri="{FF2B5EF4-FFF2-40B4-BE49-F238E27FC236}">
                <a16:creationId xmlns:a16="http://schemas.microsoft.com/office/drawing/2014/main" id="{B30BF1E9-1563-A408-F1DB-A789D1A2F288}"/>
              </a:ext>
            </a:extLst>
          </p:cNvPr>
          <p:cNvSpPr/>
          <p:nvPr/>
        </p:nvSpPr>
        <p:spPr>
          <a:xfrm>
            <a:off x="7452904" y="4739033"/>
            <a:ext cx="3814619" cy="7758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kiểm</a:t>
            </a:r>
            <a:r>
              <a:rPr lang="en-US" dirty="0">
                <a:solidFill>
                  <a:schemeClr val="tx1"/>
                </a:solidFill>
              </a:rPr>
              <a:t> </a:t>
            </a:r>
            <a:r>
              <a:rPr lang="en-US" dirty="0" err="1">
                <a:solidFill>
                  <a:schemeClr val="tx1"/>
                </a:solidFill>
              </a:rPr>
              <a:t>sát</a:t>
            </a:r>
            <a:endParaRPr lang="en-US" dirty="0">
              <a:solidFill>
                <a:schemeClr val="tx1"/>
              </a:solidFill>
            </a:endParaRPr>
          </a:p>
        </p:txBody>
      </p:sp>
    </p:spTree>
    <p:extLst>
      <p:ext uri="{BB962C8B-B14F-4D97-AF65-F5344CB8AC3E}">
        <p14:creationId xmlns:p14="http://schemas.microsoft.com/office/powerpoint/2010/main" val="335222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P spid="6" grpId="0" animBg="1"/>
      <p:bldP spid="8" grpId="0" animBg="1"/>
      <p:bldP spid="9" grpId="0" animBg="1"/>
      <p:bldP spid="10" grpId="0" animBg="1"/>
      <p:bldP spid="11" grpId="0" animBg="1"/>
      <p:bldP spid="12" grpId="0"/>
      <p:bldP spid="16"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8936A3-317D-92A9-B499-0C1583717F38}"/>
              </a:ext>
            </a:extLst>
          </p:cNvPr>
          <p:cNvSpPr/>
          <p:nvPr/>
        </p:nvSpPr>
        <p:spPr>
          <a:xfrm>
            <a:off x="6920981" y="4149003"/>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A1A0DB-9DCC-B49D-D6E8-3456B1ACDFA7}"/>
              </a:ext>
            </a:extLst>
          </p:cNvPr>
          <p:cNvSpPr/>
          <p:nvPr/>
        </p:nvSpPr>
        <p:spPr>
          <a:xfrm>
            <a:off x="34792" y="30648"/>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uong 4">
            <a:extLst>
              <a:ext uri="{FF2B5EF4-FFF2-40B4-BE49-F238E27FC236}">
                <a16:creationId xmlns:a16="http://schemas.microsoft.com/office/drawing/2014/main" id="{F6BB267A-DDCA-435F-83C4-A832F88559AA}"/>
              </a:ext>
            </a:extLst>
          </p:cNvPr>
          <p:cNvSpPr/>
          <p:nvPr/>
        </p:nvSpPr>
        <p:spPr>
          <a:xfrm>
            <a:off x="4994135" y="508000"/>
            <a:ext cx="6276833" cy="6107206"/>
          </a:xfrm>
          <a:prstGeom prst="rect">
            <a:avLst/>
          </a:prstGeom>
          <a:solidFill>
            <a:schemeClr val="accent5">
              <a:lumMod val="20000"/>
              <a:lumOff val="80000"/>
            </a:schemeClr>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a:off x="126999" y="937349"/>
            <a:ext cx="7807948" cy="3469512"/>
          </a:xfrm>
          <a:prstGeom prst="rect">
            <a:avLst/>
          </a:prstGeom>
          <a:solidFill>
            <a:schemeClr val="bg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Calibri (Body)"/>
            </a:endParaRPr>
          </a:p>
        </p:txBody>
      </p:sp>
      <p:sp>
        <p:nvSpPr>
          <p:cNvPr id="44" name="!!vuong 2">
            <a:extLst>
              <a:ext uri="{FF2B5EF4-FFF2-40B4-BE49-F238E27FC236}">
                <a16:creationId xmlns:a16="http://schemas.microsoft.com/office/drawing/2014/main" id="{B4224276-83E2-4E04-B0A6-FA864C9F21AA}"/>
              </a:ext>
            </a:extLst>
          </p:cNvPr>
          <p:cNvSpPr/>
          <p:nvPr/>
        </p:nvSpPr>
        <p:spPr>
          <a:xfrm rot="5400000">
            <a:off x="2080850" y="723506"/>
            <a:ext cx="4769042" cy="6115097"/>
          </a:xfrm>
          <a:prstGeom prst="rect">
            <a:avLst/>
          </a:prstGeom>
          <a:solidFill>
            <a:schemeClr val="accent5">
              <a:lumMod val="20000"/>
              <a:lumOff val="80000"/>
            </a:scheme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vuong 1">
            <a:extLst>
              <a:ext uri="{FF2B5EF4-FFF2-40B4-BE49-F238E27FC236}">
                <a16:creationId xmlns:a16="http://schemas.microsoft.com/office/drawing/2014/main" id="{B1C24B02-8AC1-AEC3-977A-938C9E9FCCC2}"/>
              </a:ext>
            </a:extLst>
          </p:cNvPr>
          <p:cNvSpPr/>
          <p:nvPr/>
        </p:nvSpPr>
        <p:spPr>
          <a:xfrm>
            <a:off x="2399410" y="2161054"/>
            <a:ext cx="8045830" cy="3240000"/>
          </a:xfrm>
          <a:prstGeom prst="rect">
            <a:avLst/>
          </a:prstGeom>
          <a:solidFill>
            <a:schemeClr val="bg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buClr>
                <a:schemeClr val="lt1"/>
              </a:buClr>
              <a:buSzPts val="1100"/>
            </a:pPr>
            <a:r>
              <a:rPr lang="en-US" sz="5400">
                <a:solidFill>
                  <a:srgbClr val="C55A11"/>
                </a:solidFill>
                <a:latin typeface="Akronism" pitchFamily="2" charset="0"/>
                <a:ea typeface="IM Fell English SC"/>
                <a:cs typeface="IM Fell English SC"/>
                <a:sym typeface="IM Fell English SC"/>
              </a:rPr>
              <a:t>Cảm </a:t>
            </a:r>
            <a:r>
              <a:rPr lang="vi-VN" sz="5400">
                <a:solidFill>
                  <a:srgbClr val="C55A11"/>
                </a:solidFill>
                <a:latin typeface="Akronism" pitchFamily="2" charset="0"/>
                <a:ea typeface="IM Fell English SC"/>
                <a:cs typeface="IM Fell English SC"/>
                <a:sym typeface="IM Fell English SC"/>
              </a:rPr>
              <a:t>ơn cô và các bạn đã lắng nghe!</a:t>
            </a:r>
            <a:endParaRPr lang="vi-VN" sz="4400">
              <a:solidFill>
                <a:srgbClr val="C55A11"/>
              </a:solidFill>
              <a:latin typeface="Akronism" pitchFamily="2" charset="0"/>
            </a:endParaRPr>
          </a:p>
        </p:txBody>
      </p:sp>
    </p:spTree>
    <p:extLst>
      <p:ext uri="{BB962C8B-B14F-4D97-AF65-F5344CB8AC3E}">
        <p14:creationId xmlns:p14="http://schemas.microsoft.com/office/powerpoint/2010/main" val="1099902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3D0813-1FCF-63D6-40C0-65320668E2DC}"/>
              </a:ext>
            </a:extLst>
          </p:cNvPr>
          <p:cNvSpPr/>
          <p:nvPr/>
        </p:nvSpPr>
        <p:spPr>
          <a:xfrm>
            <a:off x="104487" y="0"/>
            <a:ext cx="5136986" cy="1611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446B18-04AF-BF6C-2615-CFDF00A21792}"/>
              </a:ext>
            </a:extLst>
          </p:cNvPr>
          <p:cNvSpPr/>
          <p:nvPr/>
        </p:nvSpPr>
        <p:spPr>
          <a:xfrm>
            <a:off x="7021729" y="5222494"/>
            <a:ext cx="5136986" cy="1611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uong 4">
            <a:extLst>
              <a:ext uri="{FF2B5EF4-FFF2-40B4-BE49-F238E27FC236}">
                <a16:creationId xmlns:a16="http://schemas.microsoft.com/office/drawing/2014/main" id="{F6BB267A-DDCA-435F-83C4-A832F88559AA}"/>
              </a:ext>
            </a:extLst>
          </p:cNvPr>
          <p:cNvSpPr/>
          <p:nvPr/>
        </p:nvSpPr>
        <p:spPr>
          <a:xfrm rot="911067">
            <a:off x="2813125" y="255416"/>
            <a:ext cx="6640989" cy="6599369"/>
          </a:xfrm>
          <a:prstGeom prst="rect">
            <a:avLst/>
          </a:prstGeom>
          <a:solidFill>
            <a:schemeClr val="accent1">
              <a:lumMod val="20000"/>
              <a:lumOff val="8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21293379">
            <a:off x="3051446" y="392634"/>
            <a:ext cx="6197263" cy="5873060"/>
          </a:xfrm>
          <a:prstGeom prst="rect">
            <a:avLst/>
          </a:prstGeom>
          <a:solidFill>
            <a:srgbClr val="FFA319"/>
          </a:solidFill>
          <a:ln>
            <a:solidFill>
              <a:srgbClr val="FFA319"/>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vi-VN"/>
          </a:p>
        </p:txBody>
      </p:sp>
      <p:sp>
        <p:nvSpPr>
          <p:cNvPr id="44" name="!!vuong 2">
            <a:extLst>
              <a:ext uri="{FF2B5EF4-FFF2-40B4-BE49-F238E27FC236}">
                <a16:creationId xmlns:a16="http://schemas.microsoft.com/office/drawing/2014/main" id="{B4224276-83E2-4E04-B0A6-FA864C9F21AA}"/>
              </a:ext>
            </a:extLst>
          </p:cNvPr>
          <p:cNvSpPr/>
          <p:nvPr/>
        </p:nvSpPr>
        <p:spPr>
          <a:xfrm rot="3964297">
            <a:off x="3594465" y="725558"/>
            <a:ext cx="5150554" cy="5319572"/>
          </a:xfrm>
          <a:prstGeom prst="rect">
            <a:avLst/>
          </a:prstGeom>
          <a:solidFill>
            <a:schemeClr val="accent1">
              <a:lumMod val="20000"/>
              <a:lumOff val="8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8947243">
            <a:off x="4088388" y="1399281"/>
            <a:ext cx="4359354" cy="4191379"/>
          </a:xfrm>
          <a:prstGeom prst="rect">
            <a:avLst/>
          </a:prstGeom>
          <a:solidFill>
            <a:schemeClr val="bg1">
              <a:lumMod val="95000"/>
            </a:schemeClr>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Calibri (Body)"/>
              <a:ea typeface="Calibri Light" panose="020F0302020204030204" pitchFamily="34" charset="0"/>
              <a:cs typeface="Calibri Light" panose="020F0302020204030204" pitchFamily="34" charset="0"/>
            </a:endParaRPr>
          </a:p>
        </p:txBody>
      </p:sp>
      <p:sp>
        <p:nvSpPr>
          <p:cNvPr id="42" name="!!vuong 0">
            <a:extLst>
              <a:ext uri="{FF2B5EF4-FFF2-40B4-BE49-F238E27FC236}">
                <a16:creationId xmlns:a16="http://schemas.microsoft.com/office/drawing/2014/main" id="{24B0F566-93EF-4D3A-94C7-AD90EF3D77EE}"/>
              </a:ext>
            </a:extLst>
          </p:cNvPr>
          <p:cNvSpPr/>
          <p:nvPr/>
        </p:nvSpPr>
        <p:spPr>
          <a:xfrm rot="5400000">
            <a:off x="3692013" y="791497"/>
            <a:ext cx="5152104" cy="5358581"/>
          </a:xfrm>
          <a:prstGeom prst="diamond">
            <a:avLst/>
          </a:prstGeom>
          <a:solidFill>
            <a:srgbClr val="FFA319"/>
          </a:solidFill>
          <a:ln>
            <a:solidFill>
              <a:srgbClr val="FFA319"/>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vi-VN" dirty="0">
              <a:latin typeface="Calibri (Body)"/>
              <a:ea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370462B8-6426-B99B-9172-00E4FE03162F}"/>
              </a:ext>
            </a:extLst>
          </p:cNvPr>
          <p:cNvSpPr txBox="1"/>
          <p:nvPr/>
        </p:nvSpPr>
        <p:spPr>
          <a:xfrm>
            <a:off x="5909679" y="1551135"/>
            <a:ext cx="184731" cy="830997"/>
          </a:xfrm>
          <a:prstGeom prst="rect">
            <a:avLst/>
          </a:prstGeom>
          <a:noFill/>
        </p:spPr>
        <p:style>
          <a:lnRef idx="0">
            <a:schemeClr val="accent1"/>
          </a:lnRef>
          <a:fillRef idx="3">
            <a:schemeClr val="accent1"/>
          </a:fillRef>
          <a:effectRef idx="3">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i="0" u="none" strike="noStrike" kern="1200" cap="none" spc="0" normalizeH="0" baseline="0" noProof="0" dirty="0">
              <a:ln>
                <a:noFill/>
              </a:ln>
              <a:solidFill>
                <a:prstClr val="white"/>
              </a:solidFill>
              <a:effectLst/>
              <a:uLnTx/>
              <a:uFillTx/>
              <a:latin typeface="Calibri (Body)"/>
              <a:ea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1EAABD81-5DC9-137A-C9EC-6BD2029334F2}"/>
              </a:ext>
            </a:extLst>
          </p:cNvPr>
          <p:cNvSpPr txBox="1"/>
          <p:nvPr/>
        </p:nvSpPr>
        <p:spPr>
          <a:xfrm>
            <a:off x="3136238" y="2997965"/>
            <a:ext cx="6253569" cy="830997"/>
          </a:xfrm>
          <a:prstGeom prst="rect">
            <a:avLst/>
          </a:prstGeom>
          <a:noFill/>
        </p:spPr>
        <p:txBody>
          <a:bodyPr wrap="square" rtlCol="0">
            <a:spAutoFit/>
          </a:bodyPr>
          <a:lstStyle/>
          <a:p>
            <a:pPr lvl="0" algn="ctr">
              <a:defRPr/>
            </a:pPr>
            <a:r>
              <a:rPr lang="en-US" sz="4800" b="1" spc="50">
                <a:ln w="9525" cmpd="sng">
                  <a:solidFill>
                    <a:schemeClr val="accent1"/>
                  </a:solidFill>
                  <a:prstDash val="solid"/>
                </a:ln>
                <a:solidFill>
                  <a:srgbClr val="70AD47">
                    <a:tint val="1000"/>
                  </a:srgbClr>
                </a:solidFill>
                <a:effectLst>
                  <a:glow rad="38100">
                    <a:schemeClr val="accent1">
                      <a:alpha val="40000"/>
                    </a:schemeClr>
                  </a:glow>
                </a:effectLst>
                <a:latin typeface="Calibri (Body)"/>
                <a:ea typeface="Calibri Light" panose="020F0302020204030204" pitchFamily="34" charset="0"/>
                <a:cs typeface="Calibri Light" panose="020F0302020204030204" pitchFamily="34" charset="0"/>
              </a:rPr>
              <a:t>MiniGame</a:t>
            </a:r>
            <a:endParaRPr kumimoji="0" lang="en-US" sz="4800" b="1" i="0" u="none" strike="noStrike" kern="120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Calibri (Body)"/>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4295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8DA8FA6-5196-50B5-F852-876C10B3695F}"/>
              </a:ext>
            </a:extLst>
          </p:cNvPr>
          <p:cNvSpPr/>
          <p:nvPr/>
        </p:nvSpPr>
        <p:spPr>
          <a:xfrm>
            <a:off x="6920981" y="4149003"/>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251CED2-4807-3CBF-023A-5C79160C3C67}"/>
              </a:ext>
            </a:extLst>
          </p:cNvPr>
          <p:cNvSpPr/>
          <p:nvPr/>
        </p:nvSpPr>
        <p:spPr>
          <a:xfrm>
            <a:off x="34792" y="30648"/>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E1468066-0F7E-AFAB-29C9-F373AC3E82C2}"/>
              </a:ext>
            </a:extLst>
          </p:cNvPr>
          <p:cNvGrpSpPr/>
          <p:nvPr/>
        </p:nvGrpSpPr>
        <p:grpSpPr>
          <a:xfrm>
            <a:off x="-376913" y="-1740310"/>
            <a:ext cx="13071608" cy="10058399"/>
            <a:chOff x="-376913" y="-1740310"/>
            <a:chExt cx="13071608" cy="10058399"/>
          </a:xfrm>
        </p:grpSpPr>
        <p:pic>
          <p:nvPicPr>
            <p:cNvPr id="2" name="Picture 1">
              <a:extLst>
                <a:ext uri="{FF2B5EF4-FFF2-40B4-BE49-F238E27FC236}">
                  <a16:creationId xmlns:a16="http://schemas.microsoft.com/office/drawing/2014/main" id="{573508DD-02CB-9B09-8E33-6D71D05359E4}"/>
                </a:ext>
              </a:extLst>
            </p:cNvPr>
            <p:cNvPicPr>
              <a:picLocks noChangeAspect="1"/>
            </p:cNvPicPr>
            <p:nvPr/>
          </p:nvPicPr>
          <p:blipFill>
            <a:blip r:embed="rId5"/>
            <a:stretch>
              <a:fillRect/>
            </a:stretch>
          </p:blipFill>
          <p:spPr>
            <a:xfrm>
              <a:off x="-376913" y="-1740310"/>
              <a:ext cx="13071608" cy="10058399"/>
            </a:xfrm>
            <a:prstGeom prst="rect">
              <a:avLst/>
            </a:prstGeom>
          </p:spPr>
        </p:pic>
        <p:pic>
          <p:nvPicPr>
            <p:cNvPr id="3" name="Thiết kế chưa có tên (1)">
              <a:hlinkClick r:id="" action="ppaction://media"/>
              <a:extLst>
                <a:ext uri="{FF2B5EF4-FFF2-40B4-BE49-F238E27FC236}">
                  <a16:creationId xmlns:a16="http://schemas.microsoft.com/office/drawing/2014/main" id="{CE0E4245-A268-C330-CB64-E21551701D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39273" y="1006764"/>
              <a:ext cx="7166745" cy="4566659"/>
            </a:xfrm>
            <a:prstGeom prst="rect">
              <a:avLst/>
            </a:prstGeom>
            <a:ln>
              <a:noFill/>
            </a:ln>
            <a:effectLst>
              <a:softEdge rad="112500"/>
            </a:effectLst>
          </p:spPr>
        </p:pic>
      </p:grpSp>
    </p:spTree>
    <p:extLst>
      <p:ext uri="{BB962C8B-B14F-4D97-AF65-F5344CB8AC3E}">
        <p14:creationId xmlns:p14="http://schemas.microsoft.com/office/powerpoint/2010/main" val="128803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Ữ: Điều Kiện Tự Nhiên">
            <a:extLst>
              <a:ext uri="{FF2B5EF4-FFF2-40B4-BE49-F238E27FC236}">
                <a16:creationId xmlns:a16="http://schemas.microsoft.com/office/drawing/2014/main" id="{A6AA631B-4872-4F3D-A442-999A1A651BCC}"/>
              </a:ext>
            </a:extLst>
          </p:cNvPr>
          <p:cNvSpPr txBox="1"/>
          <p:nvPr/>
        </p:nvSpPr>
        <p:spPr>
          <a:xfrm>
            <a:off x="-658056" y="316732"/>
            <a:ext cx="7479110" cy="572144"/>
          </a:xfrm>
          <a:prstGeom prst="rect">
            <a:avLst/>
          </a:prstGeom>
          <a:noFill/>
        </p:spPr>
        <p:txBody>
          <a:bodyPr wrap="square">
            <a:spAutoFit/>
          </a:bodyPr>
          <a:lstStyle/>
          <a:p>
            <a:pPr marL="0" marR="0" lvl="0" indent="0" algn="ctr" defTabSz="914400" rtl="0" eaLnBrk="1" fontAlgn="auto" latinLnBrk="0" hangingPunct="1">
              <a:lnSpc>
                <a:spcPct val="120000"/>
              </a:lnSpc>
              <a:spcBef>
                <a:spcPts val="5000"/>
              </a:spcBef>
              <a:spcAft>
                <a:spcPts val="600"/>
              </a:spcAft>
              <a:buClrTx/>
              <a:buSzTx/>
              <a:buFontTx/>
              <a:buNone/>
              <a:tabLst/>
              <a:defRPr/>
            </a:pPr>
            <a:r>
              <a:rPr kumimoji="0" lang="en-US" sz="2800" b="1" i="0" u="none" strike="noStrike" kern="1200" cap="none" spc="0" normalizeH="0" baseline="0" noProof="0" dirty="0">
                <a:ln>
                  <a:solidFill>
                    <a:srgbClr val="FF0000"/>
                  </a:solidFill>
                </a:ln>
                <a:solidFill>
                  <a:srgbClr val="FF9900"/>
                </a:solidFill>
                <a:effectLst>
                  <a:outerShdw blurRad="38100" dist="38100" dir="2700000" algn="tl">
                    <a:srgbClr val="000000">
                      <a:alpha val="43137"/>
                    </a:srgbClr>
                  </a:outerShdw>
                </a:effectLst>
                <a:uLnTx/>
                <a:uFillTx/>
                <a:latin typeface="Calibri" panose="020F0502020204030204"/>
                <a:ea typeface="Calibri" panose="020F0502020204030204" pitchFamily="34" charset="0"/>
                <a:cs typeface="Mangal" panose="02040503050203030202" pitchFamily="18" charset="0"/>
              </a:rPr>
              <a:t>TỔNG QUAN BÀI THUYẾT TRÌNH</a:t>
            </a:r>
            <a:endParaRPr kumimoji="0" lang="vi-VN" sz="1800" b="1" i="0" u="none" strike="noStrike" kern="1200" cap="none" spc="0" normalizeH="0" baseline="0" noProof="0" dirty="0">
              <a:ln>
                <a:solidFill>
                  <a:srgbClr val="FF0000"/>
                </a:solidFill>
              </a:ln>
              <a:solidFill>
                <a:srgbClr val="FF9900"/>
              </a:solidFill>
              <a:effectLst>
                <a:outerShdw blurRad="38100" dist="38100" dir="2700000" algn="tl">
                  <a:srgbClr val="000000">
                    <a:alpha val="43137"/>
                  </a:srgbClr>
                </a:outerShdw>
              </a:effectLst>
              <a:uLnTx/>
              <a:uFillTx/>
              <a:latin typeface="Arial" panose="020B0604020202020204" pitchFamily="34" charset="0"/>
              <a:ea typeface="Calibri" panose="020F0502020204030204" pitchFamily="34" charset="0"/>
              <a:cs typeface="Mangal" panose="02040503050203030202" pitchFamily="18" charset="0"/>
            </a:endParaRPr>
          </a:p>
        </p:txBody>
      </p:sp>
      <p:sp>
        <p:nvSpPr>
          <p:cNvPr id="45" name="Rectangle 44">
            <a:extLst>
              <a:ext uri="{FF2B5EF4-FFF2-40B4-BE49-F238E27FC236}">
                <a16:creationId xmlns:a16="http://schemas.microsoft.com/office/drawing/2014/main" id="{36F045ED-497A-49C7-A433-0532B45BEBF8}"/>
              </a:ext>
            </a:extLst>
          </p:cNvPr>
          <p:cNvSpPr/>
          <p:nvPr/>
        </p:nvSpPr>
        <p:spPr>
          <a:xfrm>
            <a:off x="-424987" y="447333"/>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82" name="!!vuong 4">
            <a:extLst>
              <a:ext uri="{FF2B5EF4-FFF2-40B4-BE49-F238E27FC236}">
                <a16:creationId xmlns:a16="http://schemas.microsoft.com/office/drawing/2014/main" id="{50C22878-63DC-4E97-8176-B2469979C347}"/>
              </a:ext>
            </a:extLst>
          </p:cNvPr>
          <p:cNvSpPr/>
          <p:nvPr/>
        </p:nvSpPr>
        <p:spPr>
          <a:xfrm>
            <a:off x="977462" y="599090"/>
            <a:ext cx="8931009" cy="4461990"/>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Calibri (Body)"/>
            </a:endParaRPr>
          </a:p>
        </p:txBody>
      </p:sp>
      <p:sp>
        <p:nvSpPr>
          <p:cNvPr id="183" name="!!vuong 3">
            <a:extLst>
              <a:ext uri="{FF2B5EF4-FFF2-40B4-BE49-F238E27FC236}">
                <a16:creationId xmlns:a16="http://schemas.microsoft.com/office/drawing/2014/main" id="{65A3AC6E-6FF0-4D95-9878-E9313C9BB62B}"/>
              </a:ext>
            </a:extLst>
          </p:cNvPr>
          <p:cNvSpPr/>
          <p:nvPr/>
        </p:nvSpPr>
        <p:spPr>
          <a:xfrm rot="16200000">
            <a:off x="7810852" y="-1393873"/>
            <a:ext cx="5628290" cy="10326413"/>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84" name="!!vuong 2">
            <a:extLst>
              <a:ext uri="{FF2B5EF4-FFF2-40B4-BE49-F238E27FC236}">
                <a16:creationId xmlns:a16="http://schemas.microsoft.com/office/drawing/2014/main" id="{36D1AE29-939D-4DCD-9343-175AF0DE5BB4}"/>
              </a:ext>
            </a:extLst>
          </p:cNvPr>
          <p:cNvSpPr/>
          <p:nvPr/>
        </p:nvSpPr>
        <p:spPr>
          <a:xfrm rot="16200000">
            <a:off x="-280798" y="-2892079"/>
            <a:ext cx="5686999" cy="1032641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85" name="!!vuong 1">
            <a:extLst>
              <a:ext uri="{FF2B5EF4-FFF2-40B4-BE49-F238E27FC236}">
                <a16:creationId xmlns:a16="http://schemas.microsoft.com/office/drawing/2014/main" id="{D62C6201-DBEE-4F25-A86A-D99645AFC8E1}"/>
              </a:ext>
            </a:extLst>
          </p:cNvPr>
          <p:cNvSpPr/>
          <p:nvPr/>
        </p:nvSpPr>
        <p:spPr>
          <a:xfrm>
            <a:off x="-1627490" y="-528372"/>
            <a:ext cx="10326413" cy="56869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86" name="!!vuong 0">
            <a:extLst>
              <a:ext uri="{FF2B5EF4-FFF2-40B4-BE49-F238E27FC236}">
                <a16:creationId xmlns:a16="http://schemas.microsoft.com/office/drawing/2014/main" id="{EF99A160-66F8-4064-AFA1-0CB8A5806D5E}"/>
              </a:ext>
            </a:extLst>
          </p:cNvPr>
          <p:cNvSpPr/>
          <p:nvPr/>
        </p:nvSpPr>
        <p:spPr>
          <a:xfrm rot="5400000">
            <a:off x="-5521556" y="-4782304"/>
            <a:ext cx="15610169" cy="15610169"/>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 name="Rectangle 1">
            <a:extLst>
              <a:ext uri="{FF2B5EF4-FFF2-40B4-BE49-F238E27FC236}">
                <a16:creationId xmlns:a16="http://schemas.microsoft.com/office/drawing/2014/main" id="{F6BB267A-DDCA-435F-83C4-A832F88559AA}"/>
              </a:ext>
            </a:extLst>
          </p:cNvPr>
          <p:cNvSpPr/>
          <p:nvPr/>
        </p:nvSpPr>
        <p:spPr>
          <a:xfrm>
            <a:off x="1245602" y="1308536"/>
            <a:ext cx="6357860" cy="2636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Calibri (Body)"/>
            </a:endParaRPr>
          </a:p>
        </p:txBody>
      </p:sp>
      <p:sp>
        <p:nvSpPr>
          <p:cNvPr id="43" name="Rectangle 42">
            <a:extLst>
              <a:ext uri="{FF2B5EF4-FFF2-40B4-BE49-F238E27FC236}">
                <a16:creationId xmlns:a16="http://schemas.microsoft.com/office/drawing/2014/main" id="{B97DDD12-ED2A-418E-A3C0-CA20E363451D}"/>
              </a:ext>
            </a:extLst>
          </p:cNvPr>
          <p:cNvSpPr/>
          <p:nvPr/>
        </p:nvSpPr>
        <p:spPr>
          <a:xfrm>
            <a:off x="1245602" y="1308535"/>
            <a:ext cx="5715564" cy="2243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Calibri (Body)"/>
            </a:endParaRPr>
          </a:p>
        </p:txBody>
      </p:sp>
      <p:grpSp>
        <p:nvGrpSpPr>
          <p:cNvPr id="8" name="Group 7">
            <a:extLst>
              <a:ext uri="{FF2B5EF4-FFF2-40B4-BE49-F238E27FC236}">
                <a16:creationId xmlns:a16="http://schemas.microsoft.com/office/drawing/2014/main" id="{CA14627D-D39E-E821-042E-D871384E7B6D}"/>
              </a:ext>
            </a:extLst>
          </p:cNvPr>
          <p:cNvGrpSpPr/>
          <p:nvPr/>
        </p:nvGrpSpPr>
        <p:grpSpPr>
          <a:xfrm>
            <a:off x="4600903" y="2306261"/>
            <a:ext cx="6707150" cy="1327209"/>
            <a:chOff x="6063225" y="2078705"/>
            <a:chExt cx="5702864" cy="1158037"/>
          </a:xfrm>
        </p:grpSpPr>
        <p:sp>
          <p:nvSpPr>
            <p:cNvPr id="149" name="Ô Nội dung Tổng quan">
              <a:extLst>
                <a:ext uri="{FF2B5EF4-FFF2-40B4-BE49-F238E27FC236}">
                  <a16:creationId xmlns:a16="http://schemas.microsoft.com/office/drawing/2014/main" id="{FC1AF514-0317-4D59-A838-34E9E25598CD}"/>
                </a:ext>
              </a:extLst>
            </p:cNvPr>
            <p:cNvSpPr/>
            <p:nvPr/>
          </p:nvSpPr>
          <p:spPr>
            <a:xfrm>
              <a:off x="6675175" y="2168443"/>
              <a:ext cx="875577" cy="732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Calibri (Body)"/>
              </a:endParaRPr>
            </a:p>
          </p:txBody>
        </p:sp>
        <p:sp>
          <p:nvSpPr>
            <p:cNvPr id="11" name="Rectangle: Rounded Corners 10">
              <a:extLst>
                <a:ext uri="{FF2B5EF4-FFF2-40B4-BE49-F238E27FC236}">
                  <a16:creationId xmlns:a16="http://schemas.microsoft.com/office/drawing/2014/main" id="{B2D4D69B-BB98-98ED-5B15-FF05B5314377}"/>
                </a:ext>
              </a:extLst>
            </p:cNvPr>
            <p:cNvSpPr/>
            <p:nvPr/>
          </p:nvSpPr>
          <p:spPr>
            <a:xfrm>
              <a:off x="6240179" y="2458546"/>
              <a:ext cx="5525910" cy="778196"/>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19" name="Rectangle: Rounded Corners 18">
              <a:extLst>
                <a:ext uri="{FF2B5EF4-FFF2-40B4-BE49-F238E27FC236}">
                  <a16:creationId xmlns:a16="http://schemas.microsoft.com/office/drawing/2014/main" id="{59C64A5F-5EB3-937C-70A0-84B2F7479A5F}"/>
                </a:ext>
              </a:extLst>
            </p:cNvPr>
            <p:cNvSpPr/>
            <p:nvPr/>
          </p:nvSpPr>
          <p:spPr>
            <a:xfrm>
              <a:off x="6063225" y="2418914"/>
              <a:ext cx="5687967" cy="778196"/>
            </a:xfrm>
            <a:prstGeom prst="roundRect">
              <a:avLst>
                <a:gd name="adj" fmla="val 50000"/>
              </a:avLst>
            </a:prstGeom>
            <a:gradFill>
              <a:gsLst>
                <a:gs pos="0">
                  <a:srgbClr val="FF3399"/>
                </a:gs>
                <a:gs pos="100000">
                  <a:srgbClr val="FF006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21" name="Rectangle: Rounded Corners 20">
              <a:extLst>
                <a:ext uri="{FF2B5EF4-FFF2-40B4-BE49-F238E27FC236}">
                  <a16:creationId xmlns:a16="http://schemas.microsoft.com/office/drawing/2014/main" id="{F02464AD-B321-E8F4-32A3-B784F2E94EC9}"/>
                </a:ext>
              </a:extLst>
            </p:cNvPr>
            <p:cNvSpPr/>
            <p:nvPr/>
          </p:nvSpPr>
          <p:spPr>
            <a:xfrm flipH="1">
              <a:off x="6915306" y="2342265"/>
              <a:ext cx="4163112" cy="7781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22" name="Oval 21">
              <a:extLst>
                <a:ext uri="{FF2B5EF4-FFF2-40B4-BE49-F238E27FC236}">
                  <a16:creationId xmlns:a16="http://schemas.microsoft.com/office/drawing/2014/main" id="{AFA3DCBB-A75C-61C6-000B-85736C430841}"/>
                </a:ext>
              </a:extLst>
            </p:cNvPr>
            <p:cNvSpPr/>
            <p:nvPr/>
          </p:nvSpPr>
          <p:spPr>
            <a:xfrm flipH="1">
              <a:off x="10245934" y="2078705"/>
              <a:ext cx="1228860" cy="10282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Body)"/>
              </a:endParaRPr>
            </a:p>
          </p:txBody>
        </p:sp>
        <p:grpSp>
          <p:nvGrpSpPr>
            <p:cNvPr id="6" name="Group 5">
              <a:extLst>
                <a:ext uri="{FF2B5EF4-FFF2-40B4-BE49-F238E27FC236}">
                  <a16:creationId xmlns:a16="http://schemas.microsoft.com/office/drawing/2014/main" id="{B130F3A8-B638-95A3-E42C-CD4EE21C6437}"/>
                </a:ext>
              </a:extLst>
            </p:cNvPr>
            <p:cNvGrpSpPr/>
            <p:nvPr/>
          </p:nvGrpSpPr>
          <p:grpSpPr>
            <a:xfrm>
              <a:off x="10443232" y="2133526"/>
              <a:ext cx="953811" cy="1015663"/>
              <a:chOff x="10046346" y="2551458"/>
              <a:chExt cx="1203634" cy="1531798"/>
            </a:xfrm>
          </p:grpSpPr>
          <p:sp>
            <p:nvSpPr>
              <p:cNvPr id="23" name="Oval 22">
                <a:extLst>
                  <a:ext uri="{FF2B5EF4-FFF2-40B4-BE49-F238E27FC236}">
                    <a16:creationId xmlns:a16="http://schemas.microsoft.com/office/drawing/2014/main" id="{837DBAAD-9E27-21B7-8A72-95FD63259283}"/>
                  </a:ext>
                </a:extLst>
              </p:cNvPr>
              <p:cNvSpPr/>
              <p:nvPr/>
            </p:nvSpPr>
            <p:spPr>
              <a:xfrm flipH="1">
                <a:off x="10046346" y="2612688"/>
                <a:ext cx="1203634" cy="1286027"/>
              </a:xfrm>
              <a:prstGeom prst="ellipse">
                <a:avLst/>
              </a:prstGeom>
              <a:gradFill>
                <a:gsLst>
                  <a:gs pos="0">
                    <a:srgbClr val="FF3399"/>
                  </a:gs>
                  <a:gs pos="100000">
                    <a:srgbClr val="FF006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33" name="TextBox 32">
                <a:extLst>
                  <a:ext uri="{FF2B5EF4-FFF2-40B4-BE49-F238E27FC236}">
                    <a16:creationId xmlns:a16="http://schemas.microsoft.com/office/drawing/2014/main" id="{49257BE7-7EFC-48F5-C1D1-7AFCA88BE3A8}"/>
                  </a:ext>
                </a:extLst>
              </p:cNvPr>
              <p:cNvSpPr txBox="1"/>
              <p:nvPr/>
            </p:nvSpPr>
            <p:spPr>
              <a:xfrm>
                <a:off x="10345304" y="2551458"/>
                <a:ext cx="721211" cy="15317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dirty="0">
                    <a:solidFill>
                      <a:prstClr val="white"/>
                    </a:solidFill>
                    <a:latin typeface="Calibri (Body)"/>
                  </a:rPr>
                  <a:t>2</a:t>
                </a:r>
                <a:endParaRPr kumimoji="0" lang="en-US" sz="6000" b="1" i="0" u="none" strike="noStrike" kern="1200" cap="none" spc="0" normalizeH="0" baseline="0" noProof="0" dirty="0">
                  <a:ln>
                    <a:noFill/>
                  </a:ln>
                  <a:solidFill>
                    <a:prstClr val="white"/>
                  </a:solidFill>
                  <a:effectLst/>
                  <a:uLnTx/>
                  <a:uFillTx/>
                  <a:latin typeface="Calibri (Body)"/>
                </a:endParaRPr>
              </a:p>
            </p:txBody>
          </p:sp>
        </p:grpSp>
        <p:sp>
          <p:nvSpPr>
            <p:cNvPr id="38" name="TextBox 37">
              <a:extLst>
                <a:ext uri="{FF2B5EF4-FFF2-40B4-BE49-F238E27FC236}">
                  <a16:creationId xmlns:a16="http://schemas.microsoft.com/office/drawing/2014/main" id="{7E31DD06-4D22-9371-9086-7A954D15C336}"/>
                </a:ext>
              </a:extLst>
            </p:cNvPr>
            <p:cNvSpPr txBox="1"/>
            <p:nvPr/>
          </p:nvSpPr>
          <p:spPr>
            <a:xfrm>
              <a:off x="6807084" y="2216946"/>
              <a:ext cx="3838375" cy="832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FF0066"/>
                  </a:solidFill>
                  <a:latin typeface="Calibri (Body)"/>
                </a:rPr>
                <a:t>Nguyên tắc tổ chức hoạt </a:t>
              </a:r>
              <a:r>
                <a:rPr lang="en-US" sz="2800" err="1">
                  <a:solidFill>
                    <a:srgbClr val="FF0066"/>
                  </a:solidFill>
                  <a:latin typeface="Calibri (Body)"/>
                </a:rPr>
                <a:t>động</a:t>
              </a:r>
              <a:r>
                <a:rPr lang="en-US" sz="2800">
                  <a:solidFill>
                    <a:srgbClr val="FF0066"/>
                  </a:solidFill>
                  <a:latin typeface="Calibri (Body)"/>
                </a:rPr>
                <a:t> của bộ máy nhà nước</a:t>
              </a:r>
              <a:endParaRPr kumimoji="0" lang="en-US" sz="2800" b="0" i="0" u="none" strike="noStrike" kern="1200" cap="none" spc="0" normalizeH="0" baseline="0" noProof="0" dirty="0">
                <a:ln>
                  <a:noFill/>
                </a:ln>
                <a:solidFill>
                  <a:srgbClr val="FF0066"/>
                </a:solidFill>
                <a:effectLst/>
                <a:uLnTx/>
                <a:uFillTx/>
                <a:latin typeface="Calibri (Body)"/>
              </a:endParaRPr>
            </a:p>
          </p:txBody>
        </p:sp>
      </p:grpSp>
      <p:grpSp>
        <p:nvGrpSpPr>
          <p:cNvPr id="17" name="Group 16">
            <a:extLst>
              <a:ext uri="{FF2B5EF4-FFF2-40B4-BE49-F238E27FC236}">
                <a16:creationId xmlns:a16="http://schemas.microsoft.com/office/drawing/2014/main" id="{A09A4F44-448A-0F3D-2154-25BC8831E2EB}"/>
              </a:ext>
            </a:extLst>
          </p:cNvPr>
          <p:cNvGrpSpPr/>
          <p:nvPr/>
        </p:nvGrpSpPr>
        <p:grpSpPr>
          <a:xfrm>
            <a:off x="429671" y="3560206"/>
            <a:ext cx="5766926" cy="1272596"/>
            <a:chOff x="458358" y="2766248"/>
            <a:chExt cx="5572292" cy="1272596"/>
          </a:xfrm>
        </p:grpSpPr>
        <p:sp>
          <p:nvSpPr>
            <p:cNvPr id="10" name="Rectangle: Rounded Corners 9">
              <a:extLst>
                <a:ext uri="{FF2B5EF4-FFF2-40B4-BE49-F238E27FC236}">
                  <a16:creationId xmlns:a16="http://schemas.microsoft.com/office/drawing/2014/main" id="{4BE8221C-BFB6-F3F1-BE87-405E4D3BF448}"/>
                </a:ext>
              </a:extLst>
            </p:cNvPr>
            <p:cNvSpPr/>
            <p:nvPr/>
          </p:nvSpPr>
          <p:spPr>
            <a:xfrm>
              <a:off x="458358" y="3260648"/>
              <a:ext cx="5525910" cy="778196"/>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25" name="Rectangle: Rounded Corners 24">
              <a:extLst>
                <a:ext uri="{FF2B5EF4-FFF2-40B4-BE49-F238E27FC236}">
                  <a16:creationId xmlns:a16="http://schemas.microsoft.com/office/drawing/2014/main" id="{438D82AB-1F73-81A9-3149-35FC0CC78D3B}"/>
                </a:ext>
              </a:extLst>
            </p:cNvPr>
            <p:cNvSpPr/>
            <p:nvPr/>
          </p:nvSpPr>
          <p:spPr>
            <a:xfrm>
              <a:off x="504740" y="3175956"/>
              <a:ext cx="5525910" cy="778196"/>
            </a:xfrm>
            <a:prstGeom prst="roundRect">
              <a:avLst>
                <a:gd name="adj" fmla="val 50000"/>
              </a:avLst>
            </a:prstGeom>
            <a:gradFill>
              <a:gsLst>
                <a:gs pos="0">
                  <a:srgbClr val="009999"/>
                </a:gs>
                <a:gs pos="100000">
                  <a:srgbClr val="00666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26" name="Rectangle: Rounded Corners 25">
              <a:extLst>
                <a:ext uri="{FF2B5EF4-FFF2-40B4-BE49-F238E27FC236}">
                  <a16:creationId xmlns:a16="http://schemas.microsoft.com/office/drawing/2014/main" id="{E20DFA4B-4025-ACE5-BD66-BCA08E58609D}"/>
                </a:ext>
              </a:extLst>
            </p:cNvPr>
            <p:cNvSpPr/>
            <p:nvPr/>
          </p:nvSpPr>
          <p:spPr>
            <a:xfrm>
              <a:off x="852300" y="3094717"/>
              <a:ext cx="4452760" cy="7781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27" name="Oval 26">
              <a:extLst>
                <a:ext uri="{FF2B5EF4-FFF2-40B4-BE49-F238E27FC236}">
                  <a16:creationId xmlns:a16="http://schemas.microsoft.com/office/drawing/2014/main" id="{688E701A-56A0-4864-2068-2F8B1477FF6E}"/>
                </a:ext>
              </a:extLst>
            </p:cNvPr>
            <p:cNvSpPr/>
            <p:nvPr/>
          </p:nvSpPr>
          <p:spPr>
            <a:xfrm>
              <a:off x="608946" y="2843573"/>
              <a:ext cx="1228860" cy="10282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29" name="Oval 28">
              <a:extLst>
                <a:ext uri="{FF2B5EF4-FFF2-40B4-BE49-F238E27FC236}">
                  <a16:creationId xmlns:a16="http://schemas.microsoft.com/office/drawing/2014/main" id="{55BF4AA5-A485-F8B0-4638-B1C06802BDEF}"/>
                </a:ext>
              </a:extLst>
            </p:cNvPr>
            <p:cNvSpPr/>
            <p:nvPr/>
          </p:nvSpPr>
          <p:spPr>
            <a:xfrm>
              <a:off x="681716" y="2916630"/>
              <a:ext cx="1019103" cy="852704"/>
            </a:xfrm>
            <a:prstGeom prst="ellipse">
              <a:avLst/>
            </a:prstGeom>
            <a:gradFill>
              <a:gsLst>
                <a:gs pos="0">
                  <a:srgbClr val="009999"/>
                </a:gs>
                <a:gs pos="100000">
                  <a:srgbClr val="00666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34" name="TextBox 33">
              <a:extLst>
                <a:ext uri="{FF2B5EF4-FFF2-40B4-BE49-F238E27FC236}">
                  <a16:creationId xmlns:a16="http://schemas.microsoft.com/office/drawing/2014/main" id="{4354D0CA-280A-2762-BC65-7BF5A1AB6CB6}"/>
                </a:ext>
              </a:extLst>
            </p:cNvPr>
            <p:cNvSpPr txBox="1"/>
            <p:nvPr/>
          </p:nvSpPr>
          <p:spPr>
            <a:xfrm>
              <a:off x="781024" y="2821690"/>
              <a:ext cx="84447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dirty="0">
                  <a:solidFill>
                    <a:prstClr val="white"/>
                  </a:solidFill>
                  <a:latin typeface="Calibri (Body)"/>
                </a:rPr>
                <a:t>3</a:t>
              </a:r>
              <a:endParaRPr kumimoji="0" lang="en-US" sz="6000" b="1" i="0" u="none" strike="noStrike" kern="1200" cap="none" spc="0" normalizeH="0" baseline="0" noProof="0" dirty="0">
                <a:ln>
                  <a:noFill/>
                </a:ln>
                <a:solidFill>
                  <a:prstClr val="white"/>
                </a:solidFill>
                <a:effectLst/>
                <a:uLnTx/>
                <a:uFillTx/>
                <a:latin typeface="Calibri (Body)"/>
              </a:endParaRPr>
            </a:p>
          </p:txBody>
        </p:sp>
        <p:sp>
          <p:nvSpPr>
            <p:cNvPr id="40" name="TextBox 39">
              <a:extLst>
                <a:ext uri="{FF2B5EF4-FFF2-40B4-BE49-F238E27FC236}">
                  <a16:creationId xmlns:a16="http://schemas.microsoft.com/office/drawing/2014/main" id="{A8489BC4-9561-EB8F-9B6C-602D5B66DDBC}"/>
                </a:ext>
              </a:extLst>
            </p:cNvPr>
            <p:cNvSpPr txBox="1"/>
            <p:nvPr/>
          </p:nvSpPr>
          <p:spPr>
            <a:xfrm>
              <a:off x="1469487" y="2766248"/>
              <a:ext cx="363885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a:solidFill>
                    <a:srgbClr val="006666"/>
                  </a:solidFill>
                </a:rPr>
                <a:t>Các</a:t>
              </a:r>
              <a:r>
                <a:rPr lang="en-US" sz="2800" dirty="0">
                  <a:solidFill>
                    <a:srgbClr val="006666"/>
                  </a:solidFill>
                </a:rPr>
                <a:t> </a:t>
              </a:r>
              <a:r>
                <a:rPr lang="en-US" sz="2800" dirty="0" err="1">
                  <a:solidFill>
                    <a:srgbClr val="006666"/>
                  </a:solidFill>
                </a:rPr>
                <a:t>cơ</a:t>
              </a:r>
              <a:r>
                <a:rPr lang="en-US" sz="2800" dirty="0">
                  <a:solidFill>
                    <a:srgbClr val="006666"/>
                  </a:solidFill>
                </a:rPr>
                <a:t> </a:t>
              </a:r>
              <a:r>
                <a:rPr lang="en-US" sz="2800" dirty="0" err="1">
                  <a:solidFill>
                    <a:srgbClr val="006666"/>
                  </a:solidFill>
                </a:rPr>
                <a:t>quan</a:t>
              </a:r>
              <a:r>
                <a:rPr lang="en-US" sz="2800" dirty="0">
                  <a:solidFill>
                    <a:srgbClr val="006666"/>
                  </a:solidFill>
                </a:rPr>
                <a:t> </a:t>
              </a:r>
              <a:r>
                <a:rPr lang="en-US" sz="2800" dirty="0" err="1">
                  <a:solidFill>
                    <a:srgbClr val="006666"/>
                  </a:solidFill>
                </a:rPr>
                <a:t>trong</a:t>
              </a:r>
              <a:r>
                <a:rPr lang="en-US" sz="2800" dirty="0">
                  <a:solidFill>
                    <a:srgbClr val="006666"/>
                  </a:solidFill>
                </a:rPr>
                <a:t> </a:t>
              </a:r>
              <a:r>
                <a:rPr lang="en-US" sz="2800" dirty="0" err="1">
                  <a:solidFill>
                    <a:srgbClr val="006666"/>
                  </a:solidFill>
                </a:rPr>
                <a:t>bộ</a:t>
              </a:r>
              <a:r>
                <a:rPr lang="en-US" sz="2800" dirty="0">
                  <a:solidFill>
                    <a:srgbClr val="006666"/>
                  </a:solidFill>
                </a:rPr>
                <a:t> </a:t>
              </a:r>
              <a:r>
                <a:rPr lang="en-US" sz="2800" dirty="0" err="1">
                  <a:solidFill>
                    <a:srgbClr val="006666"/>
                  </a:solidFill>
                </a:rPr>
                <a:t>máy</a:t>
              </a:r>
              <a:r>
                <a:rPr lang="en-US" sz="2800" dirty="0">
                  <a:solidFill>
                    <a:srgbClr val="006666"/>
                  </a:solidFill>
                </a:rPr>
                <a:t> </a:t>
              </a:r>
              <a:r>
                <a:rPr lang="en-US" sz="2800" err="1">
                  <a:solidFill>
                    <a:srgbClr val="006666"/>
                  </a:solidFill>
                </a:rPr>
                <a:t>nhà</a:t>
              </a:r>
              <a:r>
                <a:rPr lang="en-US" sz="2800">
                  <a:solidFill>
                    <a:srgbClr val="006666"/>
                  </a:solidFill>
                </a:rPr>
                <a:t> nước ta</a:t>
              </a:r>
              <a:endParaRPr kumimoji="0" lang="en-US" sz="2800" b="0" i="0" u="none" strike="noStrike" kern="1200" cap="none" spc="0" normalizeH="0" baseline="0" noProof="0" dirty="0">
                <a:ln>
                  <a:noFill/>
                </a:ln>
                <a:solidFill>
                  <a:srgbClr val="006666"/>
                </a:solidFill>
                <a:effectLst/>
                <a:uLnTx/>
                <a:uFillTx/>
              </a:endParaRPr>
            </a:p>
          </p:txBody>
        </p:sp>
      </p:grpSp>
      <p:grpSp>
        <p:nvGrpSpPr>
          <p:cNvPr id="7" name="Group 6">
            <a:extLst>
              <a:ext uri="{FF2B5EF4-FFF2-40B4-BE49-F238E27FC236}">
                <a16:creationId xmlns:a16="http://schemas.microsoft.com/office/drawing/2014/main" id="{2F441EF6-9296-FA1D-62BF-52D92CE77E8D}"/>
              </a:ext>
            </a:extLst>
          </p:cNvPr>
          <p:cNvGrpSpPr/>
          <p:nvPr/>
        </p:nvGrpSpPr>
        <p:grpSpPr>
          <a:xfrm>
            <a:off x="554414" y="1104373"/>
            <a:ext cx="8929624" cy="1198831"/>
            <a:chOff x="646666" y="924774"/>
            <a:chExt cx="9160808" cy="1198831"/>
          </a:xfrm>
        </p:grpSpPr>
        <p:sp>
          <p:nvSpPr>
            <p:cNvPr id="9" name="Rectangle 8">
              <a:extLst>
                <a:ext uri="{FF2B5EF4-FFF2-40B4-BE49-F238E27FC236}">
                  <a16:creationId xmlns:a16="http://schemas.microsoft.com/office/drawing/2014/main" id="{A60A1B8D-46AC-D741-5CF1-9E26717153DB}"/>
                </a:ext>
              </a:extLst>
            </p:cNvPr>
            <p:cNvSpPr/>
            <p:nvPr/>
          </p:nvSpPr>
          <p:spPr>
            <a:xfrm rot="5400000">
              <a:off x="1779966" y="370052"/>
              <a:ext cx="154342" cy="2420942"/>
            </a:xfrm>
            <a:prstGeom prst="rect">
              <a:avLst/>
            </a:prstGeom>
            <a:gradFill flip="none" rotWithShape="1">
              <a:gsLst>
                <a:gs pos="0">
                  <a:srgbClr val="800080"/>
                </a:gs>
                <a:gs pos="100000">
                  <a:srgbClr val="7030A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12" name="Rectangle: Rounded Corners 11">
              <a:extLst>
                <a:ext uri="{FF2B5EF4-FFF2-40B4-BE49-F238E27FC236}">
                  <a16:creationId xmlns:a16="http://schemas.microsoft.com/office/drawing/2014/main" id="{69CA4F3E-A231-0FFE-686F-68A5FE360A23}"/>
                </a:ext>
              </a:extLst>
            </p:cNvPr>
            <p:cNvSpPr/>
            <p:nvPr/>
          </p:nvSpPr>
          <p:spPr>
            <a:xfrm>
              <a:off x="2893845" y="1345409"/>
              <a:ext cx="5525910" cy="778196"/>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13" name="Rectangle: Rounded Corners 12">
              <a:extLst>
                <a:ext uri="{FF2B5EF4-FFF2-40B4-BE49-F238E27FC236}">
                  <a16:creationId xmlns:a16="http://schemas.microsoft.com/office/drawing/2014/main" id="{682E1140-8708-1387-14E9-657736F3B65B}"/>
                </a:ext>
              </a:extLst>
            </p:cNvPr>
            <p:cNvSpPr/>
            <p:nvPr/>
          </p:nvSpPr>
          <p:spPr>
            <a:xfrm>
              <a:off x="2926679" y="1270207"/>
              <a:ext cx="6880795" cy="778196"/>
            </a:xfrm>
            <a:prstGeom prst="roundRect">
              <a:avLst>
                <a:gd name="adj" fmla="val 50000"/>
              </a:avLst>
            </a:prstGeom>
            <a:gradFill flip="none" rotWithShape="1">
              <a:gsLst>
                <a:gs pos="0">
                  <a:srgbClr val="800080"/>
                </a:gs>
                <a:gs pos="100000">
                  <a:srgbClr val="7030A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grpSp>
          <p:nvGrpSpPr>
            <p:cNvPr id="14" name="Group 13">
              <a:extLst>
                <a:ext uri="{FF2B5EF4-FFF2-40B4-BE49-F238E27FC236}">
                  <a16:creationId xmlns:a16="http://schemas.microsoft.com/office/drawing/2014/main" id="{B8630B39-DD4A-EE78-AEB2-3AA534F78A9E}"/>
                </a:ext>
              </a:extLst>
            </p:cNvPr>
            <p:cNvGrpSpPr/>
            <p:nvPr/>
          </p:nvGrpSpPr>
          <p:grpSpPr>
            <a:xfrm>
              <a:off x="3433204" y="1019477"/>
              <a:ext cx="5786347" cy="1028212"/>
              <a:chOff x="3079806" y="634778"/>
              <a:chExt cx="7750164" cy="1645920"/>
            </a:xfrm>
            <a:effectLst>
              <a:outerShdw blurRad="50800" dist="38100" dir="5400000" algn="t" rotWithShape="0">
                <a:prstClr val="black">
                  <a:alpha val="40000"/>
                </a:prstClr>
              </a:outerShdw>
            </a:effectLst>
          </p:grpSpPr>
          <p:sp>
            <p:nvSpPr>
              <p:cNvPr id="15" name="Rectangle: Rounded Corners 14">
                <a:extLst>
                  <a:ext uri="{FF2B5EF4-FFF2-40B4-BE49-F238E27FC236}">
                    <a16:creationId xmlns:a16="http://schemas.microsoft.com/office/drawing/2014/main" id="{64244DEB-FF8E-8AC2-8DD8-86AD6DA90BAF}"/>
                  </a:ext>
                </a:extLst>
              </p:cNvPr>
              <p:cNvSpPr/>
              <p:nvPr/>
            </p:nvSpPr>
            <p:spPr>
              <a:xfrm>
                <a:off x="3691746" y="834886"/>
                <a:ext cx="7138224" cy="124570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16" name="Oval 15">
                <a:extLst>
                  <a:ext uri="{FF2B5EF4-FFF2-40B4-BE49-F238E27FC236}">
                    <a16:creationId xmlns:a16="http://schemas.microsoft.com/office/drawing/2014/main" id="{557BD9C2-C5E1-7F2F-3BC0-56D2ED552B41}"/>
                  </a:ext>
                </a:extLst>
              </p:cNvPr>
              <p:cNvSpPr/>
              <p:nvPr/>
            </p:nvSpPr>
            <p:spPr>
              <a:xfrm>
                <a:off x="3079806" y="634778"/>
                <a:ext cx="1645920" cy="1645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grpSp>
        <p:sp>
          <p:nvSpPr>
            <p:cNvPr id="18" name="Oval 17">
              <a:extLst>
                <a:ext uri="{FF2B5EF4-FFF2-40B4-BE49-F238E27FC236}">
                  <a16:creationId xmlns:a16="http://schemas.microsoft.com/office/drawing/2014/main" id="{D3A90D3D-EE22-7B45-688F-45120438D871}"/>
                </a:ext>
              </a:extLst>
            </p:cNvPr>
            <p:cNvSpPr/>
            <p:nvPr/>
          </p:nvSpPr>
          <p:spPr>
            <a:xfrm>
              <a:off x="3525663" y="1110395"/>
              <a:ext cx="1019103" cy="852704"/>
            </a:xfrm>
            <a:prstGeom prst="ellipse">
              <a:avLst/>
            </a:prstGeom>
            <a:gradFill flip="none" rotWithShape="1">
              <a:gsLst>
                <a:gs pos="0">
                  <a:srgbClr val="800080"/>
                </a:gs>
                <a:gs pos="100000">
                  <a:srgbClr val="7030A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32" name="TextBox 31">
              <a:extLst>
                <a:ext uri="{FF2B5EF4-FFF2-40B4-BE49-F238E27FC236}">
                  <a16:creationId xmlns:a16="http://schemas.microsoft.com/office/drawing/2014/main" id="{1DA0AC03-3033-3CA5-B623-7909B3D6DA0A}"/>
                </a:ext>
              </a:extLst>
            </p:cNvPr>
            <p:cNvSpPr txBox="1"/>
            <p:nvPr/>
          </p:nvSpPr>
          <p:spPr>
            <a:xfrm>
              <a:off x="3832989" y="1045558"/>
              <a:ext cx="29877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dirty="0">
                  <a:solidFill>
                    <a:prstClr val="white"/>
                  </a:solidFill>
                  <a:latin typeface="Calibri (Body)"/>
                </a:rPr>
                <a:t>1</a:t>
              </a:r>
              <a:endParaRPr kumimoji="0" lang="en-US" sz="6000" b="1" i="0" u="none" strike="noStrike" kern="1200" cap="none" spc="0" normalizeH="0" baseline="0" noProof="0" dirty="0">
                <a:ln>
                  <a:noFill/>
                </a:ln>
                <a:solidFill>
                  <a:prstClr val="white"/>
                </a:solidFill>
                <a:effectLst/>
                <a:uLnTx/>
                <a:uFillTx/>
                <a:latin typeface="Calibri (Body)"/>
              </a:endParaRPr>
            </a:p>
          </p:txBody>
        </p:sp>
        <p:sp>
          <p:nvSpPr>
            <p:cNvPr id="36" name="TextBox 35">
              <a:extLst>
                <a:ext uri="{FF2B5EF4-FFF2-40B4-BE49-F238E27FC236}">
                  <a16:creationId xmlns:a16="http://schemas.microsoft.com/office/drawing/2014/main" id="{3D105373-4C7F-6CFD-14CB-49FA028DB59F}"/>
                </a:ext>
              </a:extLst>
            </p:cNvPr>
            <p:cNvSpPr txBox="1"/>
            <p:nvPr/>
          </p:nvSpPr>
          <p:spPr>
            <a:xfrm>
              <a:off x="4873952" y="924774"/>
              <a:ext cx="371002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a:solidFill>
                    <a:srgbClr val="660066"/>
                  </a:solidFill>
                  <a:latin typeface="Calibri (Body)"/>
                </a:rPr>
                <a:t>Khái</a:t>
              </a:r>
              <a:r>
                <a:rPr lang="en-US" sz="2800" dirty="0">
                  <a:solidFill>
                    <a:srgbClr val="660066"/>
                  </a:solidFill>
                  <a:latin typeface="Calibri (Body)"/>
                </a:rPr>
                <a:t> </a:t>
              </a:r>
              <a:r>
                <a:rPr lang="en-US" sz="2800" dirty="0" err="1">
                  <a:solidFill>
                    <a:srgbClr val="660066"/>
                  </a:solidFill>
                  <a:latin typeface="Calibri (Body)"/>
                </a:rPr>
                <a:t>niệm</a:t>
              </a:r>
              <a:r>
                <a:rPr lang="en-US" sz="2800" dirty="0">
                  <a:solidFill>
                    <a:srgbClr val="660066"/>
                  </a:solidFill>
                  <a:latin typeface="Calibri (Body)"/>
                </a:rPr>
                <a:t> </a:t>
              </a:r>
              <a:r>
                <a:rPr lang="en-US" sz="2800" dirty="0" err="1">
                  <a:solidFill>
                    <a:srgbClr val="660066"/>
                  </a:solidFill>
                  <a:latin typeface="Calibri (Body)"/>
                </a:rPr>
                <a:t>bộ</a:t>
              </a:r>
              <a:r>
                <a:rPr lang="en-US" sz="2800" dirty="0">
                  <a:solidFill>
                    <a:srgbClr val="660066"/>
                  </a:solidFill>
                  <a:latin typeface="Calibri (Body)"/>
                </a:rPr>
                <a:t> </a:t>
              </a:r>
              <a:r>
                <a:rPr lang="en-US" sz="2800" dirty="0" err="1">
                  <a:solidFill>
                    <a:srgbClr val="660066"/>
                  </a:solidFill>
                  <a:latin typeface="Calibri (Body)"/>
                </a:rPr>
                <a:t>máy</a:t>
              </a:r>
              <a:r>
                <a:rPr lang="en-US" sz="2800" dirty="0">
                  <a:solidFill>
                    <a:srgbClr val="660066"/>
                  </a:solidFill>
                  <a:latin typeface="Calibri (Body)"/>
                </a:rPr>
                <a:t> </a:t>
              </a:r>
              <a:r>
                <a:rPr lang="en-US" sz="2800" dirty="0" err="1">
                  <a:solidFill>
                    <a:srgbClr val="660066"/>
                  </a:solidFill>
                  <a:latin typeface="Calibri (Body)"/>
                </a:rPr>
                <a:t>nhà</a:t>
              </a:r>
              <a:r>
                <a:rPr lang="en-US" sz="2800" dirty="0">
                  <a:solidFill>
                    <a:srgbClr val="660066"/>
                  </a:solidFill>
                  <a:latin typeface="Calibri (Body)"/>
                </a:rPr>
                <a:t> </a:t>
              </a:r>
              <a:r>
                <a:rPr lang="en-US" sz="2800" dirty="0" err="1">
                  <a:solidFill>
                    <a:srgbClr val="660066"/>
                  </a:solidFill>
                  <a:latin typeface="Calibri (Body)"/>
                </a:rPr>
                <a:t>nước</a:t>
              </a:r>
              <a:endParaRPr kumimoji="0" lang="en-US" sz="2800" b="0" i="0" u="none" strike="noStrike" kern="1200" cap="none" spc="0" normalizeH="0" baseline="0" noProof="0" dirty="0">
                <a:ln>
                  <a:noFill/>
                </a:ln>
                <a:solidFill>
                  <a:srgbClr val="660066"/>
                </a:solidFill>
                <a:effectLst/>
                <a:uLnTx/>
                <a:uFillTx/>
                <a:latin typeface="Calibri (Body)"/>
              </a:endParaRPr>
            </a:p>
          </p:txBody>
        </p:sp>
        <p:sp>
          <p:nvSpPr>
            <p:cNvPr id="52" name="TextBox 51">
              <a:extLst>
                <a:ext uri="{FF2B5EF4-FFF2-40B4-BE49-F238E27FC236}">
                  <a16:creationId xmlns:a16="http://schemas.microsoft.com/office/drawing/2014/main" id="{D4136665-B6CC-F475-A35B-F10ED0A0E743}"/>
                </a:ext>
              </a:extLst>
            </p:cNvPr>
            <p:cNvSpPr txBox="1"/>
            <p:nvPr/>
          </p:nvSpPr>
          <p:spPr>
            <a:xfrm>
              <a:off x="1339849" y="1106328"/>
              <a:ext cx="12882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Body)"/>
                </a:rPr>
                <a:t>START</a:t>
              </a:r>
            </a:p>
          </p:txBody>
        </p:sp>
      </p:grpSp>
      <p:grpSp>
        <p:nvGrpSpPr>
          <p:cNvPr id="24" name="Group 23">
            <a:extLst>
              <a:ext uri="{FF2B5EF4-FFF2-40B4-BE49-F238E27FC236}">
                <a16:creationId xmlns:a16="http://schemas.microsoft.com/office/drawing/2014/main" id="{C2918680-33AE-0852-3C0D-FB92DB542C55}"/>
              </a:ext>
            </a:extLst>
          </p:cNvPr>
          <p:cNvGrpSpPr/>
          <p:nvPr/>
        </p:nvGrpSpPr>
        <p:grpSpPr>
          <a:xfrm>
            <a:off x="5545181" y="4654457"/>
            <a:ext cx="5702864" cy="1158037"/>
            <a:chOff x="5432021" y="3935645"/>
            <a:chExt cx="5702864" cy="1158037"/>
          </a:xfrm>
        </p:grpSpPr>
        <p:sp>
          <p:nvSpPr>
            <p:cNvPr id="163" name="Ô Nội dung Tổng quan">
              <a:extLst>
                <a:ext uri="{FF2B5EF4-FFF2-40B4-BE49-F238E27FC236}">
                  <a16:creationId xmlns:a16="http://schemas.microsoft.com/office/drawing/2014/main" id="{82AEC86D-6C99-43A9-B7C5-3CB0A98BBF32}"/>
                </a:ext>
              </a:extLst>
            </p:cNvPr>
            <p:cNvSpPr/>
            <p:nvPr/>
          </p:nvSpPr>
          <p:spPr>
            <a:xfrm>
              <a:off x="6043971" y="4025383"/>
              <a:ext cx="875577" cy="732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Calibri (Body)"/>
              </a:endParaRPr>
            </a:p>
          </p:txBody>
        </p:sp>
        <p:sp>
          <p:nvSpPr>
            <p:cNvPr id="164" name="Rectangle: Rounded Corners 163">
              <a:extLst>
                <a:ext uri="{FF2B5EF4-FFF2-40B4-BE49-F238E27FC236}">
                  <a16:creationId xmlns:a16="http://schemas.microsoft.com/office/drawing/2014/main" id="{3B8D965D-744F-4AF6-9643-156753B6EDFF}"/>
                </a:ext>
              </a:extLst>
            </p:cNvPr>
            <p:cNvSpPr/>
            <p:nvPr/>
          </p:nvSpPr>
          <p:spPr>
            <a:xfrm>
              <a:off x="5608975" y="4315486"/>
              <a:ext cx="5525910" cy="778196"/>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165" name="Rectangle: Rounded Corners 164">
              <a:extLst>
                <a:ext uri="{FF2B5EF4-FFF2-40B4-BE49-F238E27FC236}">
                  <a16:creationId xmlns:a16="http://schemas.microsoft.com/office/drawing/2014/main" id="{4EECC1EF-C159-4BDB-9C4B-060E5D16D037}"/>
                </a:ext>
              </a:extLst>
            </p:cNvPr>
            <p:cNvSpPr/>
            <p:nvPr/>
          </p:nvSpPr>
          <p:spPr>
            <a:xfrm>
              <a:off x="5432021" y="4275854"/>
              <a:ext cx="5687967" cy="778196"/>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166" name="Rectangle: Rounded Corners 165">
              <a:extLst>
                <a:ext uri="{FF2B5EF4-FFF2-40B4-BE49-F238E27FC236}">
                  <a16:creationId xmlns:a16="http://schemas.microsoft.com/office/drawing/2014/main" id="{4FA9C9B0-B230-4A4E-B5D8-9BD14BAD531E}"/>
                </a:ext>
              </a:extLst>
            </p:cNvPr>
            <p:cNvSpPr/>
            <p:nvPr/>
          </p:nvSpPr>
          <p:spPr>
            <a:xfrm flipH="1">
              <a:off x="6284102" y="4199205"/>
              <a:ext cx="4163112" cy="7781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167" name="Oval 166">
              <a:extLst>
                <a:ext uri="{FF2B5EF4-FFF2-40B4-BE49-F238E27FC236}">
                  <a16:creationId xmlns:a16="http://schemas.microsoft.com/office/drawing/2014/main" id="{8365508D-45D9-4247-8641-1FADEA22ED09}"/>
                </a:ext>
              </a:extLst>
            </p:cNvPr>
            <p:cNvSpPr/>
            <p:nvPr/>
          </p:nvSpPr>
          <p:spPr>
            <a:xfrm flipH="1">
              <a:off x="9614730" y="3935645"/>
              <a:ext cx="1228860" cy="10282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Body)"/>
              </a:endParaRPr>
            </a:p>
          </p:txBody>
        </p:sp>
        <p:grpSp>
          <p:nvGrpSpPr>
            <p:cNvPr id="168" name="Group 167">
              <a:extLst>
                <a:ext uri="{FF2B5EF4-FFF2-40B4-BE49-F238E27FC236}">
                  <a16:creationId xmlns:a16="http://schemas.microsoft.com/office/drawing/2014/main" id="{9AD750CA-B894-4B2A-984E-D578419B5A90}"/>
                </a:ext>
              </a:extLst>
            </p:cNvPr>
            <p:cNvGrpSpPr/>
            <p:nvPr/>
          </p:nvGrpSpPr>
          <p:grpSpPr>
            <a:xfrm>
              <a:off x="9746739" y="3941297"/>
              <a:ext cx="1019103" cy="1015663"/>
              <a:chOff x="9963954" y="2477302"/>
              <a:chExt cx="1286027" cy="1531798"/>
            </a:xfrm>
          </p:grpSpPr>
          <p:sp>
            <p:nvSpPr>
              <p:cNvPr id="169" name="Oval 168">
                <a:extLst>
                  <a:ext uri="{FF2B5EF4-FFF2-40B4-BE49-F238E27FC236}">
                    <a16:creationId xmlns:a16="http://schemas.microsoft.com/office/drawing/2014/main" id="{E657DCB6-DEA4-4876-8D00-F3E5900BEF7B}"/>
                  </a:ext>
                </a:extLst>
              </p:cNvPr>
              <p:cNvSpPr/>
              <p:nvPr/>
            </p:nvSpPr>
            <p:spPr>
              <a:xfrm flipH="1">
                <a:off x="9963954" y="2612688"/>
                <a:ext cx="1286027" cy="12860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Body)"/>
                </a:endParaRPr>
              </a:p>
            </p:txBody>
          </p:sp>
          <p:sp>
            <p:nvSpPr>
              <p:cNvPr id="170" name="TextBox 169">
                <a:extLst>
                  <a:ext uri="{FF2B5EF4-FFF2-40B4-BE49-F238E27FC236}">
                    <a16:creationId xmlns:a16="http://schemas.microsoft.com/office/drawing/2014/main" id="{D8FD45FE-7107-4DD6-9DE4-B4200FC265D9}"/>
                  </a:ext>
                </a:extLst>
              </p:cNvPr>
              <p:cNvSpPr txBox="1"/>
              <p:nvPr/>
            </p:nvSpPr>
            <p:spPr>
              <a:xfrm>
                <a:off x="10191734" y="2477302"/>
                <a:ext cx="773138" cy="15317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dirty="0">
                    <a:solidFill>
                      <a:prstClr val="white"/>
                    </a:solidFill>
                    <a:latin typeface="Calibri (Body)"/>
                  </a:rPr>
                  <a:t>4</a:t>
                </a:r>
                <a:endParaRPr kumimoji="0" lang="en-US" sz="6000" b="1" i="0" u="none" strike="noStrike" kern="1200" cap="none" spc="0" normalizeH="0" baseline="0" noProof="0" dirty="0">
                  <a:ln>
                    <a:noFill/>
                  </a:ln>
                  <a:solidFill>
                    <a:prstClr val="white"/>
                  </a:solidFill>
                  <a:effectLst/>
                  <a:uLnTx/>
                  <a:uFillTx/>
                  <a:latin typeface="Calibri (Body)"/>
                </a:endParaRPr>
              </a:p>
            </p:txBody>
          </p:sp>
        </p:grpSp>
        <p:sp>
          <p:nvSpPr>
            <p:cNvPr id="171" name="TextBox 170">
              <a:extLst>
                <a:ext uri="{FF2B5EF4-FFF2-40B4-BE49-F238E27FC236}">
                  <a16:creationId xmlns:a16="http://schemas.microsoft.com/office/drawing/2014/main" id="{DE5A425E-4EC6-4348-BF03-6A5517443281}"/>
                </a:ext>
              </a:extLst>
            </p:cNvPr>
            <p:cNvSpPr txBox="1"/>
            <p:nvPr/>
          </p:nvSpPr>
          <p:spPr>
            <a:xfrm>
              <a:off x="6526523" y="4287661"/>
              <a:ext cx="34064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a:solidFill>
                    <a:schemeClr val="accent6">
                      <a:lumMod val="50000"/>
                    </a:schemeClr>
                  </a:solidFill>
                  <a:latin typeface="Calibri (Body)"/>
                </a:rPr>
                <a:t>Liên</a:t>
              </a:r>
              <a:r>
                <a:rPr lang="en-US" sz="2800" dirty="0">
                  <a:solidFill>
                    <a:schemeClr val="accent6">
                      <a:lumMod val="50000"/>
                    </a:schemeClr>
                  </a:solidFill>
                  <a:latin typeface="Calibri (Body)"/>
                </a:rPr>
                <a:t> </a:t>
              </a:r>
              <a:r>
                <a:rPr lang="en-US" sz="2800" dirty="0" err="1">
                  <a:solidFill>
                    <a:schemeClr val="accent6">
                      <a:lumMod val="50000"/>
                    </a:schemeClr>
                  </a:solidFill>
                  <a:latin typeface="Calibri (Body)"/>
                </a:rPr>
                <a:t>hệ</a:t>
              </a:r>
              <a:endParaRPr kumimoji="0" lang="en-US" sz="2800" b="0" i="0" u="none" strike="noStrike" kern="1200" cap="none" spc="0" normalizeH="0" baseline="0" noProof="0" dirty="0">
                <a:ln>
                  <a:noFill/>
                </a:ln>
                <a:solidFill>
                  <a:schemeClr val="accent6">
                    <a:lumMod val="50000"/>
                  </a:schemeClr>
                </a:solidFill>
                <a:effectLst/>
                <a:uLnTx/>
                <a:uFillTx/>
                <a:latin typeface="Calibri (Body)"/>
              </a:endParaRPr>
            </a:p>
          </p:txBody>
        </p:sp>
      </p:grpSp>
    </p:spTree>
    <p:extLst>
      <p:ext uri="{BB962C8B-B14F-4D97-AF65-F5344CB8AC3E}">
        <p14:creationId xmlns:p14="http://schemas.microsoft.com/office/powerpoint/2010/main" val="31597987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8936A3-317D-92A9-B499-0C1583717F38}"/>
              </a:ext>
            </a:extLst>
          </p:cNvPr>
          <p:cNvSpPr/>
          <p:nvPr/>
        </p:nvSpPr>
        <p:spPr>
          <a:xfrm>
            <a:off x="6920981" y="4149003"/>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A1A0DB-9DCC-B49D-D6E8-3456B1ACDFA7}"/>
              </a:ext>
            </a:extLst>
          </p:cNvPr>
          <p:cNvSpPr/>
          <p:nvPr/>
        </p:nvSpPr>
        <p:spPr>
          <a:xfrm>
            <a:off x="34792" y="30648"/>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uong 4">
            <a:extLst>
              <a:ext uri="{FF2B5EF4-FFF2-40B4-BE49-F238E27FC236}">
                <a16:creationId xmlns:a16="http://schemas.microsoft.com/office/drawing/2014/main" id="{F6BB267A-DDCA-435F-83C4-A832F88559AA}"/>
              </a:ext>
            </a:extLst>
          </p:cNvPr>
          <p:cNvSpPr/>
          <p:nvPr/>
        </p:nvSpPr>
        <p:spPr>
          <a:xfrm>
            <a:off x="4994135" y="508000"/>
            <a:ext cx="6276833" cy="6107206"/>
          </a:xfrm>
          <a:prstGeom prst="rect">
            <a:avLst/>
          </a:prstGeom>
          <a:solidFill>
            <a:schemeClr val="accent5">
              <a:lumMod val="20000"/>
              <a:lumOff val="80000"/>
            </a:schemeClr>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a:off x="126999" y="937349"/>
            <a:ext cx="7807948" cy="3469512"/>
          </a:xfrm>
          <a:prstGeom prst="rect">
            <a:avLst/>
          </a:prstGeom>
          <a:solidFill>
            <a:schemeClr val="bg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Calibri (Body)"/>
            </a:endParaRPr>
          </a:p>
        </p:txBody>
      </p:sp>
      <p:sp>
        <p:nvSpPr>
          <p:cNvPr id="44" name="!!vuong 2">
            <a:extLst>
              <a:ext uri="{FF2B5EF4-FFF2-40B4-BE49-F238E27FC236}">
                <a16:creationId xmlns:a16="http://schemas.microsoft.com/office/drawing/2014/main" id="{B4224276-83E2-4E04-B0A6-FA864C9F21AA}"/>
              </a:ext>
            </a:extLst>
          </p:cNvPr>
          <p:cNvSpPr/>
          <p:nvPr/>
        </p:nvSpPr>
        <p:spPr>
          <a:xfrm rot="5400000">
            <a:off x="2248801" y="723506"/>
            <a:ext cx="4769042" cy="6115097"/>
          </a:xfrm>
          <a:prstGeom prst="rect">
            <a:avLst/>
          </a:prstGeom>
          <a:solidFill>
            <a:schemeClr val="accent5">
              <a:lumMod val="20000"/>
              <a:lumOff val="80000"/>
            </a:scheme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a:off x="2374053" y="1941603"/>
            <a:ext cx="8045830" cy="3240000"/>
          </a:xfrm>
          <a:prstGeom prst="rect">
            <a:avLst/>
          </a:prstGeom>
          <a:solidFill>
            <a:schemeClr val="bg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en-US" sz="3600" dirty="0">
              <a:solidFill>
                <a:srgbClr val="002060"/>
              </a:solidFill>
              <a:latin typeface="Calibri (Body)"/>
            </a:endParaRPr>
          </a:p>
        </p:txBody>
      </p:sp>
      <p:sp>
        <p:nvSpPr>
          <p:cNvPr id="7" name="TextBox 6">
            <a:extLst>
              <a:ext uri="{FF2B5EF4-FFF2-40B4-BE49-F238E27FC236}">
                <a16:creationId xmlns:a16="http://schemas.microsoft.com/office/drawing/2014/main" id="{07BE6BAB-49E2-1FF3-718A-8728B125A67F}"/>
              </a:ext>
            </a:extLst>
          </p:cNvPr>
          <p:cNvSpPr txBox="1"/>
          <p:nvPr/>
        </p:nvSpPr>
        <p:spPr>
          <a:xfrm>
            <a:off x="2910906" y="3669119"/>
            <a:ext cx="7400047" cy="707886"/>
          </a:xfrm>
          <a:prstGeom prst="rect">
            <a:avLst/>
          </a:prstGeom>
          <a:noFill/>
        </p:spPr>
        <p:txBody>
          <a:bodyPr wrap="square" rtlCol="0">
            <a:spAutoFit/>
          </a:bodyPr>
          <a:lstStyle/>
          <a:p>
            <a:pPr lvl="0" algn="ctr">
              <a:defRPr/>
            </a:pPr>
            <a:r>
              <a:rPr lang="en-US" sz="4000" dirty="0" err="1">
                <a:solidFill>
                  <a:srgbClr val="002060"/>
                </a:solidFill>
                <a:latin typeface="Calibri (Body)"/>
              </a:rPr>
              <a:t>Khái</a:t>
            </a:r>
            <a:r>
              <a:rPr lang="en-US" sz="4000" dirty="0">
                <a:solidFill>
                  <a:srgbClr val="002060"/>
                </a:solidFill>
                <a:latin typeface="Calibri (Body)"/>
              </a:rPr>
              <a:t> </a:t>
            </a:r>
            <a:r>
              <a:rPr lang="en-US" sz="4000" dirty="0" err="1">
                <a:solidFill>
                  <a:srgbClr val="002060"/>
                </a:solidFill>
                <a:latin typeface="Calibri (Body)"/>
              </a:rPr>
              <a:t>niệm</a:t>
            </a:r>
            <a:r>
              <a:rPr lang="en-US" sz="4000" dirty="0">
                <a:solidFill>
                  <a:srgbClr val="002060"/>
                </a:solidFill>
                <a:latin typeface="Calibri (Body)"/>
              </a:rPr>
              <a:t> </a:t>
            </a:r>
            <a:r>
              <a:rPr lang="en-US" sz="4000" dirty="0" err="1">
                <a:solidFill>
                  <a:srgbClr val="002060"/>
                </a:solidFill>
                <a:latin typeface="Calibri (Body)"/>
              </a:rPr>
              <a:t>bộ</a:t>
            </a:r>
            <a:r>
              <a:rPr lang="en-US" sz="4000" dirty="0">
                <a:solidFill>
                  <a:srgbClr val="002060"/>
                </a:solidFill>
                <a:latin typeface="Calibri (Body)"/>
              </a:rPr>
              <a:t> </a:t>
            </a:r>
            <a:r>
              <a:rPr lang="en-US" sz="4000" err="1">
                <a:solidFill>
                  <a:srgbClr val="002060"/>
                </a:solidFill>
                <a:latin typeface="Calibri (Body)"/>
              </a:rPr>
              <a:t>máy</a:t>
            </a:r>
            <a:r>
              <a:rPr lang="en-US" sz="4000">
                <a:solidFill>
                  <a:srgbClr val="002060"/>
                </a:solidFill>
                <a:latin typeface="Calibri (Body)"/>
              </a:rPr>
              <a:t> </a:t>
            </a:r>
            <a:r>
              <a:rPr lang="en-US" sz="4000" dirty="0">
                <a:solidFill>
                  <a:srgbClr val="002060"/>
                </a:solidFill>
                <a:latin typeface="Calibri (Body)"/>
              </a:rPr>
              <a:t>n</a:t>
            </a:r>
            <a:r>
              <a:rPr lang="en-US" sz="4000">
                <a:solidFill>
                  <a:srgbClr val="002060"/>
                </a:solidFill>
                <a:latin typeface="Calibri (Body)"/>
              </a:rPr>
              <a:t>hà </a:t>
            </a:r>
            <a:r>
              <a:rPr lang="en-US" sz="4000" dirty="0" err="1">
                <a:solidFill>
                  <a:srgbClr val="002060"/>
                </a:solidFill>
                <a:latin typeface="Calibri (Body)"/>
              </a:rPr>
              <a:t>nước</a:t>
            </a:r>
            <a:endParaRPr lang="vi-VN" sz="4000" dirty="0">
              <a:solidFill>
                <a:srgbClr val="002060"/>
              </a:solidFill>
              <a:latin typeface="Calibri (Body)"/>
            </a:endParaRPr>
          </a:p>
        </p:txBody>
      </p:sp>
      <p:sp>
        <p:nvSpPr>
          <p:cNvPr id="4" name="Oval 3"/>
          <p:cNvSpPr/>
          <p:nvPr/>
        </p:nvSpPr>
        <p:spPr>
          <a:xfrm>
            <a:off x="5651292" y="2308485"/>
            <a:ext cx="1269689" cy="1019331"/>
          </a:xfrm>
          <a:prstGeom prst="ellipse">
            <a:avLst/>
          </a:prstGeom>
          <a:solidFill>
            <a:schemeClr val="accent5">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1</a:t>
            </a:r>
          </a:p>
        </p:txBody>
      </p:sp>
    </p:spTree>
    <p:extLst>
      <p:ext uri="{BB962C8B-B14F-4D97-AF65-F5344CB8AC3E}">
        <p14:creationId xmlns:p14="http://schemas.microsoft.com/office/powerpoint/2010/main" val="3152385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32774F80-8D4F-0111-1201-7C176D7291B0}"/>
              </a:ext>
            </a:extLst>
          </p:cNvPr>
          <p:cNvSpPr txBox="1"/>
          <p:nvPr/>
        </p:nvSpPr>
        <p:spPr>
          <a:xfrm>
            <a:off x="606356" y="410492"/>
            <a:ext cx="9452044" cy="954107"/>
          </a:xfrm>
          <a:prstGeom prst="rect">
            <a:avLst/>
          </a:prstGeom>
          <a:noFill/>
        </p:spPr>
        <p:txBody>
          <a:bodyPr wrap="square" rtlCol="0">
            <a:spAutoFit/>
          </a:bodyPr>
          <a:lstStyle/>
          <a:p>
            <a:pPr>
              <a:defRPr/>
            </a:pPr>
            <a:r>
              <a:rPr lang="vi-VN" sz="2800" dirty="0">
                <a:solidFill>
                  <a:srgbClr val="002060"/>
                </a:solidFill>
                <a:latin typeface="Calibri (Body)"/>
                <a:ea typeface="Calibri Light" panose="020F0302020204030204" pitchFamily="34" charset="0"/>
                <a:cs typeface="Calibri Light" panose="020F0302020204030204" pitchFamily="34" charset="0"/>
              </a:rPr>
              <a:t>Bộ máy Nhà nước Cộng hoà xã hội chủ nghĩa Việt Nam</a:t>
            </a:r>
            <a:endParaRPr lang="en-US" sz="2800" dirty="0">
              <a:solidFill>
                <a:srgbClr val="002060"/>
              </a:solidFill>
              <a:latin typeface="Calibri (Body)"/>
              <a:ea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Calibri (Body)"/>
            </a:endParaRPr>
          </a:p>
        </p:txBody>
      </p:sp>
      <p:sp>
        <p:nvSpPr>
          <p:cNvPr id="39" name="Rounded Rectangle 3">
            <a:extLst>
              <a:ext uri="{FF2B5EF4-FFF2-40B4-BE49-F238E27FC236}">
                <a16:creationId xmlns:a16="http://schemas.microsoft.com/office/drawing/2014/main" id="{0C26B9A3-3A3D-488E-B0CA-DA4752169570}"/>
              </a:ext>
            </a:extLst>
          </p:cNvPr>
          <p:cNvSpPr/>
          <p:nvPr/>
        </p:nvSpPr>
        <p:spPr>
          <a:xfrm>
            <a:off x="3375497" y="1991320"/>
            <a:ext cx="8211708" cy="2906264"/>
          </a:xfrm>
          <a:prstGeom prst="roundRect">
            <a:avLst/>
          </a:prstGeom>
          <a:ln w="38100">
            <a:prstDash val="lgDashDotDot"/>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800" dirty="0">
                <a:solidFill>
                  <a:schemeClr val="accent2">
                    <a:lumMod val="75000"/>
                  </a:schemeClr>
                </a:solidFill>
                <a:latin typeface="Calibri (Body)"/>
                <a:ea typeface="Malgun Gothic" panose="020B0503020000020004" pitchFamily="34" charset="-127"/>
                <a:cs typeface="Times New Roman" panose="02020603050405020304" pitchFamily="18" charset="0"/>
              </a:rPr>
              <a:t>Bộ máy nhà nước là hệ thống các cơ quan nhà nước từ trung ương đến cơ sở, được tổ chức theo những nguyên tắc chung thống nhất, tạo thành một cơ chế đồng bộ thực hiện các chức năng và nhiệm vụ của Nhà nước Cộng hoà xã hội chủ nghĩa Việt Nam</a:t>
            </a:r>
            <a:endParaRPr lang="en-US" sz="2800" dirty="0">
              <a:solidFill>
                <a:schemeClr val="accent2">
                  <a:lumMod val="75000"/>
                </a:schemeClr>
              </a:solidFill>
              <a:latin typeface="Calibri (Body)"/>
              <a:ea typeface="Malgun Gothic" panose="020B0503020000020004" pitchFamily="34" charset="-127"/>
              <a:cs typeface="Times New Roman" panose="02020603050405020304" pitchFamily="18" charset="0"/>
            </a:endParaRPr>
          </a:p>
        </p:txBody>
      </p:sp>
      <p:grpSp>
        <p:nvGrpSpPr>
          <p:cNvPr id="47" name="Group 46">
            <a:extLst>
              <a:ext uri="{FF2B5EF4-FFF2-40B4-BE49-F238E27FC236}">
                <a16:creationId xmlns:a16="http://schemas.microsoft.com/office/drawing/2014/main" id="{699B1B45-A95B-4A35-9980-D200722EB3EA}"/>
              </a:ext>
            </a:extLst>
          </p:cNvPr>
          <p:cNvGrpSpPr/>
          <p:nvPr/>
        </p:nvGrpSpPr>
        <p:grpSpPr>
          <a:xfrm>
            <a:off x="537281" y="1761786"/>
            <a:ext cx="2504037" cy="4486447"/>
            <a:chOff x="319418" y="3101831"/>
            <a:chExt cx="1920932" cy="3463857"/>
          </a:xfrm>
          <a:solidFill>
            <a:srgbClr val="FFCCFF"/>
          </a:solidFill>
        </p:grpSpPr>
        <p:pic>
          <p:nvPicPr>
            <p:cNvPr id="48" name="Picture 47">
              <a:extLst>
                <a:ext uri="{FF2B5EF4-FFF2-40B4-BE49-F238E27FC236}">
                  <a16:creationId xmlns:a16="http://schemas.microsoft.com/office/drawing/2014/main" id="{FB5E0BB3-D811-4946-BBAC-00DD48FDA6C0}"/>
                </a:ext>
              </a:extLst>
            </p:cNvPr>
            <p:cNvPicPr>
              <a:picLocks noChangeAspect="1"/>
            </p:cNvPicPr>
            <p:nvPr/>
          </p:nvPicPr>
          <p:blipFill rotWithShape="1">
            <a:blip r:embed="rId3"/>
            <a:srcRect l="17898" t="20172" r="6621"/>
            <a:stretch/>
          </p:blipFill>
          <p:spPr>
            <a:xfrm flipH="1">
              <a:off x="319418" y="3101831"/>
              <a:ext cx="1920932" cy="3463857"/>
            </a:xfrm>
            <a:prstGeom prst="rect">
              <a:avLst/>
            </a:prstGeom>
            <a:grpFill/>
          </p:spPr>
        </p:pic>
        <p:sp>
          <p:nvSpPr>
            <p:cNvPr id="49" name="TextBox 48">
              <a:extLst>
                <a:ext uri="{FF2B5EF4-FFF2-40B4-BE49-F238E27FC236}">
                  <a16:creationId xmlns:a16="http://schemas.microsoft.com/office/drawing/2014/main" id="{AA4FC03F-38A9-4FA0-9FA7-749B18B4B270}"/>
                </a:ext>
              </a:extLst>
            </p:cNvPr>
            <p:cNvSpPr txBox="1"/>
            <p:nvPr/>
          </p:nvSpPr>
          <p:spPr>
            <a:xfrm>
              <a:off x="706597" y="3279048"/>
              <a:ext cx="1402935" cy="446938"/>
            </a:xfrm>
            <a:prstGeom prst="roundRect">
              <a:avLst/>
            </a:prstGeom>
            <a:solidFill>
              <a:srgbClr val="FFD9F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dirty="0" err="1">
                  <a:solidFill>
                    <a:srgbClr val="002060"/>
                  </a:solidFill>
                  <a:latin typeface="Calibri (Body)"/>
                </a:rPr>
                <a:t>Khái</a:t>
              </a:r>
              <a:r>
                <a:rPr lang="en-US" sz="2800" dirty="0">
                  <a:solidFill>
                    <a:srgbClr val="002060"/>
                  </a:solidFill>
                  <a:latin typeface="Calibri (Body)"/>
                </a:rPr>
                <a:t> </a:t>
              </a:r>
              <a:r>
                <a:rPr lang="en-US" sz="2800" dirty="0" err="1">
                  <a:solidFill>
                    <a:srgbClr val="002060"/>
                  </a:solidFill>
                  <a:latin typeface="Calibri (Body)"/>
                </a:rPr>
                <a:t>niệm</a:t>
              </a:r>
              <a:endParaRPr lang="en-US" sz="2800" dirty="0">
                <a:solidFill>
                  <a:srgbClr val="002060"/>
                </a:solidFill>
                <a:latin typeface="Calibri (Body)"/>
              </a:endParaRPr>
            </a:p>
          </p:txBody>
        </p:sp>
      </p:grpSp>
    </p:spTree>
    <p:extLst>
      <p:ext uri="{BB962C8B-B14F-4D97-AF65-F5344CB8AC3E}">
        <p14:creationId xmlns:p14="http://schemas.microsoft.com/office/powerpoint/2010/main" val="3273061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8936A3-317D-92A9-B499-0C1583717F38}"/>
              </a:ext>
            </a:extLst>
          </p:cNvPr>
          <p:cNvSpPr/>
          <p:nvPr/>
        </p:nvSpPr>
        <p:spPr>
          <a:xfrm>
            <a:off x="6920981" y="4149003"/>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A1A0DB-9DCC-B49D-D6E8-3456B1ACDFA7}"/>
              </a:ext>
            </a:extLst>
          </p:cNvPr>
          <p:cNvSpPr/>
          <p:nvPr/>
        </p:nvSpPr>
        <p:spPr>
          <a:xfrm>
            <a:off x="34792" y="30648"/>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uong 4">
            <a:extLst>
              <a:ext uri="{FF2B5EF4-FFF2-40B4-BE49-F238E27FC236}">
                <a16:creationId xmlns:a16="http://schemas.microsoft.com/office/drawing/2014/main" id="{F6BB267A-DDCA-435F-83C4-A832F88559AA}"/>
              </a:ext>
            </a:extLst>
          </p:cNvPr>
          <p:cNvSpPr/>
          <p:nvPr/>
        </p:nvSpPr>
        <p:spPr>
          <a:xfrm>
            <a:off x="4994135" y="508000"/>
            <a:ext cx="6276833" cy="6107206"/>
          </a:xfrm>
          <a:prstGeom prst="rect">
            <a:avLst/>
          </a:prstGeom>
          <a:solidFill>
            <a:schemeClr val="accent5">
              <a:lumMod val="20000"/>
              <a:lumOff val="80000"/>
            </a:schemeClr>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a:off x="126999" y="937349"/>
            <a:ext cx="7807948" cy="3469512"/>
          </a:xfrm>
          <a:prstGeom prst="rect">
            <a:avLst/>
          </a:prstGeom>
          <a:solidFill>
            <a:schemeClr val="bg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Calibri (Body)"/>
            </a:endParaRPr>
          </a:p>
        </p:txBody>
      </p:sp>
      <p:sp>
        <p:nvSpPr>
          <p:cNvPr id="44" name="!!vuong 2">
            <a:extLst>
              <a:ext uri="{FF2B5EF4-FFF2-40B4-BE49-F238E27FC236}">
                <a16:creationId xmlns:a16="http://schemas.microsoft.com/office/drawing/2014/main" id="{B4224276-83E2-4E04-B0A6-FA864C9F21AA}"/>
              </a:ext>
            </a:extLst>
          </p:cNvPr>
          <p:cNvSpPr/>
          <p:nvPr/>
        </p:nvSpPr>
        <p:spPr>
          <a:xfrm rot="5400000">
            <a:off x="2248801" y="723506"/>
            <a:ext cx="4769042" cy="6115097"/>
          </a:xfrm>
          <a:prstGeom prst="rect">
            <a:avLst/>
          </a:prstGeom>
          <a:solidFill>
            <a:schemeClr val="accent5">
              <a:lumMod val="20000"/>
              <a:lumOff val="80000"/>
            </a:scheme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a:off x="2374053" y="1941603"/>
            <a:ext cx="8045830" cy="3240000"/>
          </a:xfrm>
          <a:prstGeom prst="rect">
            <a:avLst/>
          </a:prstGeom>
          <a:solidFill>
            <a:schemeClr val="bg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en-US" sz="3600" dirty="0">
              <a:solidFill>
                <a:srgbClr val="002060"/>
              </a:solidFill>
              <a:latin typeface="Calibri (Body)"/>
            </a:endParaRPr>
          </a:p>
        </p:txBody>
      </p:sp>
      <p:sp>
        <p:nvSpPr>
          <p:cNvPr id="7" name="TextBox 6">
            <a:extLst>
              <a:ext uri="{FF2B5EF4-FFF2-40B4-BE49-F238E27FC236}">
                <a16:creationId xmlns:a16="http://schemas.microsoft.com/office/drawing/2014/main" id="{07BE6BAB-49E2-1FF3-718A-8728B125A67F}"/>
              </a:ext>
            </a:extLst>
          </p:cNvPr>
          <p:cNvSpPr txBox="1"/>
          <p:nvPr/>
        </p:nvSpPr>
        <p:spPr>
          <a:xfrm>
            <a:off x="2678261" y="3555669"/>
            <a:ext cx="7400047" cy="1323439"/>
          </a:xfrm>
          <a:prstGeom prst="rect">
            <a:avLst/>
          </a:prstGeom>
          <a:noFill/>
        </p:spPr>
        <p:txBody>
          <a:bodyPr wrap="square" rtlCol="0">
            <a:spAutoFit/>
          </a:bodyPr>
          <a:lstStyle/>
          <a:p>
            <a:pPr lvl="0" algn="ctr">
              <a:defRPr/>
            </a:pPr>
            <a:r>
              <a:rPr lang="en-US" sz="4000">
                <a:solidFill>
                  <a:srgbClr val="002060"/>
                </a:solidFill>
                <a:latin typeface="Calibri (Body)"/>
              </a:rPr>
              <a:t>Nguyên </a:t>
            </a:r>
            <a:r>
              <a:rPr lang="en-US" sz="4000" err="1">
                <a:solidFill>
                  <a:srgbClr val="002060"/>
                </a:solidFill>
                <a:latin typeface="Calibri (Body)"/>
              </a:rPr>
              <a:t>tắc</a:t>
            </a:r>
            <a:r>
              <a:rPr lang="en-US" sz="4000">
                <a:solidFill>
                  <a:srgbClr val="002060"/>
                </a:solidFill>
                <a:latin typeface="Calibri (Body)"/>
              </a:rPr>
              <a:t> tổ chức hoạt </a:t>
            </a:r>
            <a:r>
              <a:rPr lang="en-US" sz="4000" dirty="0" err="1">
                <a:solidFill>
                  <a:srgbClr val="002060"/>
                </a:solidFill>
                <a:latin typeface="Calibri (Body)"/>
              </a:rPr>
              <a:t>động</a:t>
            </a:r>
            <a:r>
              <a:rPr lang="en-US" sz="4000" dirty="0">
                <a:solidFill>
                  <a:srgbClr val="002060"/>
                </a:solidFill>
                <a:latin typeface="Calibri (Body)"/>
              </a:rPr>
              <a:t> </a:t>
            </a:r>
            <a:r>
              <a:rPr lang="en-US" sz="4000" dirty="0" err="1">
                <a:solidFill>
                  <a:srgbClr val="002060"/>
                </a:solidFill>
                <a:latin typeface="Calibri (Body)"/>
              </a:rPr>
              <a:t>của</a:t>
            </a:r>
            <a:r>
              <a:rPr lang="en-US" sz="4000" dirty="0">
                <a:solidFill>
                  <a:srgbClr val="002060"/>
                </a:solidFill>
                <a:latin typeface="Calibri (Body)"/>
              </a:rPr>
              <a:t> </a:t>
            </a:r>
            <a:r>
              <a:rPr lang="en-US" sz="4000" dirty="0" err="1">
                <a:solidFill>
                  <a:srgbClr val="002060"/>
                </a:solidFill>
                <a:latin typeface="Calibri (Body)"/>
              </a:rPr>
              <a:t>bộ</a:t>
            </a:r>
            <a:r>
              <a:rPr lang="en-US" sz="4000" dirty="0">
                <a:solidFill>
                  <a:srgbClr val="002060"/>
                </a:solidFill>
                <a:latin typeface="Calibri (Body)"/>
              </a:rPr>
              <a:t> </a:t>
            </a:r>
            <a:r>
              <a:rPr lang="en-US" sz="4000" dirty="0" err="1">
                <a:solidFill>
                  <a:srgbClr val="002060"/>
                </a:solidFill>
                <a:latin typeface="Calibri (Body)"/>
              </a:rPr>
              <a:t>máy</a:t>
            </a:r>
            <a:r>
              <a:rPr lang="en-US" sz="4000" dirty="0">
                <a:solidFill>
                  <a:srgbClr val="002060"/>
                </a:solidFill>
                <a:latin typeface="Calibri (Body)"/>
              </a:rPr>
              <a:t> </a:t>
            </a:r>
            <a:r>
              <a:rPr lang="en-US" sz="4000" dirty="0" err="1">
                <a:solidFill>
                  <a:srgbClr val="002060"/>
                </a:solidFill>
                <a:latin typeface="Calibri (Body)"/>
              </a:rPr>
              <a:t>nhà</a:t>
            </a:r>
            <a:r>
              <a:rPr lang="en-US" sz="4000" dirty="0">
                <a:solidFill>
                  <a:srgbClr val="002060"/>
                </a:solidFill>
                <a:latin typeface="Calibri (Body)"/>
              </a:rPr>
              <a:t> </a:t>
            </a:r>
            <a:r>
              <a:rPr lang="en-US" sz="4000" dirty="0" err="1">
                <a:solidFill>
                  <a:srgbClr val="002060"/>
                </a:solidFill>
                <a:latin typeface="Calibri (Body)"/>
              </a:rPr>
              <a:t>nước</a:t>
            </a:r>
            <a:r>
              <a:rPr lang="en-US" sz="4000" dirty="0">
                <a:solidFill>
                  <a:srgbClr val="002060"/>
                </a:solidFill>
                <a:latin typeface="Calibri (Body)"/>
              </a:rPr>
              <a:t> </a:t>
            </a:r>
            <a:endParaRPr lang="vi-VN" sz="4000" dirty="0">
              <a:solidFill>
                <a:srgbClr val="002060"/>
              </a:solidFill>
              <a:latin typeface="Calibri (Body)"/>
            </a:endParaRPr>
          </a:p>
        </p:txBody>
      </p:sp>
      <p:sp>
        <p:nvSpPr>
          <p:cNvPr id="4" name="Oval 3"/>
          <p:cNvSpPr/>
          <p:nvPr/>
        </p:nvSpPr>
        <p:spPr>
          <a:xfrm>
            <a:off x="5651292" y="2308485"/>
            <a:ext cx="1269689" cy="1019331"/>
          </a:xfrm>
          <a:prstGeom prst="ellipse">
            <a:avLst/>
          </a:prstGeom>
          <a:solidFill>
            <a:schemeClr val="accent5">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2</a:t>
            </a:r>
          </a:p>
        </p:txBody>
      </p:sp>
    </p:spTree>
    <p:extLst>
      <p:ext uri="{BB962C8B-B14F-4D97-AF65-F5344CB8AC3E}">
        <p14:creationId xmlns:p14="http://schemas.microsoft.com/office/powerpoint/2010/main" val="340223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5" name="Google Shape;3878;p36">
            <a:extLst>
              <a:ext uri="{FF2B5EF4-FFF2-40B4-BE49-F238E27FC236}">
                <a16:creationId xmlns:a16="http://schemas.microsoft.com/office/drawing/2014/main" id="{0762DF19-8BCA-4D15-B868-E9284F57FCC1}"/>
              </a:ext>
            </a:extLst>
          </p:cNvPr>
          <p:cNvCxnSpPr/>
          <p:nvPr/>
        </p:nvCxnSpPr>
        <p:spPr>
          <a:xfrm>
            <a:off x="6221598" y="1677724"/>
            <a:ext cx="325" cy="383121"/>
          </a:xfrm>
          <a:prstGeom prst="straightConnector1">
            <a:avLst/>
          </a:prstGeom>
          <a:noFill/>
          <a:ln w="28575" cap="flat" cmpd="sng">
            <a:solidFill>
              <a:schemeClr val="tx1"/>
            </a:solidFill>
            <a:prstDash val="solid"/>
            <a:round/>
            <a:headEnd type="none" w="med" len="med"/>
            <a:tailEnd type="none" w="med" len="med"/>
          </a:ln>
        </p:spPr>
      </p:cxnSp>
      <p:sp>
        <p:nvSpPr>
          <p:cNvPr id="103" name="Rectangle 102">
            <a:extLst>
              <a:ext uri="{FF2B5EF4-FFF2-40B4-BE49-F238E27FC236}">
                <a16:creationId xmlns:a16="http://schemas.microsoft.com/office/drawing/2014/main" id="{C02C57EF-5390-4F5F-8CD1-C92B7DA881DF}"/>
              </a:ext>
            </a:extLst>
          </p:cNvPr>
          <p:cNvSpPr/>
          <p:nvPr/>
        </p:nvSpPr>
        <p:spPr>
          <a:xfrm>
            <a:off x="6905062" y="4130796"/>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TextBox 1">
            <a:extLst>
              <a:ext uri="{FF2B5EF4-FFF2-40B4-BE49-F238E27FC236}">
                <a16:creationId xmlns:a16="http://schemas.microsoft.com/office/drawing/2014/main" id="{32774F80-8D4F-0111-1201-7C176D7291B0}"/>
              </a:ext>
            </a:extLst>
          </p:cNvPr>
          <p:cNvSpPr txBox="1"/>
          <p:nvPr/>
        </p:nvSpPr>
        <p:spPr>
          <a:xfrm>
            <a:off x="397350" y="287511"/>
            <a:ext cx="1005293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 </a:t>
            </a:r>
            <a:r>
              <a:rPr kumimoji="0" lang="vi-VN" sz="2800" b="0" i="0" u="none" strike="noStrike" kern="1200" cap="none" spc="0" normalizeH="0" baseline="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rPr>
              <a:t>Bộ máy Nhà nước Cộng hoà xã hội chủ nghĩa Việt Nam</a:t>
            </a:r>
            <a:endParaRPr kumimoji="0" lang="en-US" sz="2800" b="0" i="0" u="none" strike="noStrike" kern="1200" cap="none" spc="0" normalizeH="0" baseline="0" noProof="0" dirty="0">
              <a:ln>
                <a:noFill/>
              </a:ln>
              <a:solidFill>
                <a:srgbClr val="002060"/>
              </a:solidFill>
              <a:effectLst/>
              <a:uLnTx/>
              <a:uFillTx/>
              <a:latin typeface="Calibri (Body)"/>
              <a:ea typeface="Calibri Light" panose="020F0302020204030204" pitchFamily="34" charset="0"/>
              <a:cs typeface="Calibri Light" panose="020F0302020204030204" pitchFamily="34" charset="0"/>
            </a:endParaRPr>
          </a:p>
        </p:txBody>
      </p:sp>
      <p:cxnSp>
        <p:nvCxnSpPr>
          <p:cNvPr id="71" name="Google Shape;3875;p36">
            <a:extLst>
              <a:ext uri="{FF2B5EF4-FFF2-40B4-BE49-F238E27FC236}">
                <a16:creationId xmlns:a16="http://schemas.microsoft.com/office/drawing/2014/main" id="{BEC03D16-3D1B-499D-BDF4-269AB606FD30}"/>
              </a:ext>
            </a:extLst>
          </p:cNvPr>
          <p:cNvCxnSpPr>
            <a:cxnSpLocks/>
            <a:stCxn id="52" idx="4"/>
          </p:cNvCxnSpPr>
          <p:nvPr/>
        </p:nvCxnSpPr>
        <p:spPr>
          <a:xfrm flipH="1">
            <a:off x="6254294" y="4288111"/>
            <a:ext cx="1" cy="520659"/>
          </a:xfrm>
          <a:prstGeom prst="straightConnector1">
            <a:avLst/>
          </a:prstGeom>
          <a:noFill/>
          <a:ln w="28575" cap="flat" cmpd="sng">
            <a:solidFill>
              <a:schemeClr val="bg1"/>
            </a:solidFill>
            <a:prstDash val="solid"/>
            <a:round/>
            <a:headEnd type="none" w="med" len="med"/>
            <a:tailEnd type="none" w="med" len="med"/>
          </a:ln>
        </p:spPr>
      </p:cxnSp>
      <p:grpSp>
        <p:nvGrpSpPr>
          <p:cNvPr id="119" name="Group 118"/>
          <p:cNvGrpSpPr/>
          <p:nvPr/>
        </p:nvGrpSpPr>
        <p:grpSpPr>
          <a:xfrm>
            <a:off x="488790" y="1112213"/>
            <a:ext cx="11265675" cy="5252338"/>
            <a:chOff x="488790" y="1112213"/>
            <a:chExt cx="11265675" cy="5252338"/>
          </a:xfrm>
        </p:grpSpPr>
        <p:sp>
          <p:nvSpPr>
            <p:cNvPr id="52" name="Google Shape;3785;p36">
              <a:extLst>
                <a:ext uri="{FF2B5EF4-FFF2-40B4-BE49-F238E27FC236}">
                  <a16:creationId xmlns:a16="http://schemas.microsoft.com/office/drawing/2014/main" id="{DCD0EDA2-6490-42E3-83A0-696102A460FE}"/>
                </a:ext>
              </a:extLst>
            </p:cNvPr>
            <p:cNvSpPr/>
            <p:nvPr/>
          </p:nvSpPr>
          <p:spPr>
            <a:xfrm>
              <a:off x="5673141" y="3047991"/>
              <a:ext cx="1162307" cy="1240120"/>
            </a:xfrm>
            <a:prstGeom prst="ellipse">
              <a:avLst/>
            </a:prstGeom>
            <a:solidFill>
              <a:srgbClr val="E6E6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Arial"/>
              </a:endParaRPr>
            </a:p>
          </p:txBody>
        </p:sp>
        <p:pic>
          <p:nvPicPr>
            <p:cNvPr id="102" name="Picture 12" descr="Vietnam">
              <a:extLst>
                <a:ext uri="{FF2B5EF4-FFF2-40B4-BE49-F238E27FC236}">
                  <a16:creationId xmlns:a16="http://schemas.microsoft.com/office/drawing/2014/main" id="{41D8F39E-D49E-4CD1-A109-22990D2CA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773414" y="3280432"/>
              <a:ext cx="896369" cy="850364"/>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p:cNvGrpSpPr/>
            <p:nvPr/>
          </p:nvGrpSpPr>
          <p:grpSpPr>
            <a:xfrm>
              <a:off x="488790" y="1112213"/>
              <a:ext cx="11265675" cy="5252338"/>
              <a:chOff x="825316" y="1009352"/>
              <a:chExt cx="11265675" cy="5252338"/>
            </a:xfrm>
          </p:grpSpPr>
          <p:grpSp>
            <p:nvGrpSpPr>
              <p:cNvPr id="77" name="Group 76"/>
              <p:cNvGrpSpPr/>
              <p:nvPr/>
            </p:nvGrpSpPr>
            <p:grpSpPr>
              <a:xfrm>
                <a:off x="5012958" y="1009352"/>
                <a:ext cx="2812220" cy="1926090"/>
                <a:chOff x="5012958" y="1009352"/>
                <a:chExt cx="2812220" cy="1926090"/>
              </a:xfrm>
            </p:grpSpPr>
            <p:cxnSp>
              <p:nvCxnSpPr>
                <p:cNvPr id="91" name="Google Shape;3875;p36">
                  <a:extLst>
                    <a:ext uri="{FF2B5EF4-FFF2-40B4-BE49-F238E27FC236}">
                      <a16:creationId xmlns:a16="http://schemas.microsoft.com/office/drawing/2014/main" id="{B9DD90AD-82AA-4E20-A96E-02EFC21C3828}"/>
                    </a:ext>
                  </a:extLst>
                </p:cNvPr>
                <p:cNvCxnSpPr>
                  <a:cxnSpLocks/>
                </p:cNvCxnSpPr>
                <p:nvPr/>
              </p:nvCxnSpPr>
              <p:spPr>
                <a:xfrm>
                  <a:off x="6568239" y="2676450"/>
                  <a:ext cx="0" cy="258992"/>
                </a:xfrm>
                <a:prstGeom prst="straightConnector1">
                  <a:avLst/>
                </a:prstGeom>
                <a:noFill/>
                <a:ln w="28575" cap="flat" cmpd="sng">
                  <a:solidFill>
                    <a:schemeClr val="tx1"/>
                  </a:solidFill>
                  <a:prstDash val="solid"/>
                  <a:round/>
                  <a:headEnd type="none" w="med" len="med"/>
                  <a:tailEnd type="none" w="med" len="med"/>
                </a:ln>
              </p:spPr>
            </p:cxnSp>
            <p:sp>
              <p:nvSpPr>
                <p:cNvPr id="93" name="Google Shape;3807;p36">
                  <a:extLst>
                    <a:ext uri="{FF2B5EF4-FFF2-40B4-BE49-F238E27FC236}">
                      <a16:creationId xmlns:a16="http://schemas.microsoft.com/office/drawing/2014/main" id="{1B680CB1-950B-4401-93E9-3B108CD927E3}"/>
                    </a:ext>
                  </a:extLst>
                </p:cNvPr>
                <p:cNvSpPr/>
                <p:nvPr/>
              </p:nvSpPr>
              <p:spPr>
                <a:xfrm>
                  <a:off x="5012958" y="1009352"/>
                  <a:ext cx="2812220" cy="729239"/>
                </a:xfrm>
                <a:prstGeom prst="roundRect">
                  <a:avLst>
                    <a:gd name="adj" fmla="val 16667"/>
                  </a:avLst>
                </a:prstGeom>
                <a:solidFill>
                  <a:srgbClr val="FD9800"/>
                </a:solid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lvl="0" algn="ctr">
                    <a:buClr>
                      <a:srgbClr val="000000"/>
                    </a:buClr>
                    <a:defRPr/>
                  </a:pPr>
                  <a:r>
                    <a:rPr kumimoji="0" lang="vi-VN" sz="2400" b="1" i="0" u="none" strike="noStrike" kern="0" cap="none" spc="0" normalizeH="0" baseline="0" noProof="0" dirty="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a:rPr>
                    <a:t>Nguyên tắc </a:t>
                  </a:r>
                  <a:r>
                    <a:rPr kumimoji="0" lang="en-US" sz="2400" b="1" i="0" u="none" strike="noStrike" kern="0" cap="none" spc="0" normalizeH="0" baseline="0" noProof="0" dirty="0" err="1">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a:rPr>
                    <a:t>tập</a:t>
                  </a:r>
                  <a:r>
                    <a:rPr kumimoji="0" lang="en-US" sz="2400" b="1" i="0" u="none" strike="noStrike" kern="0" cap="none" spc="0" normalizeH="0" baseline="0" noProof="0" dirty="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a:rPr>
                    <a:t> </a:t>
                  </a:r>
                  <a:r>
                    <a:rPr kumimoji="0" lang="vi-VN" sz="2400" b="1" i="0" u="none" strike="noStrike" kern="0" cap="none" spc="0" normalizeH="0" baseline="0" noProof="0" dirty="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a:rPr>
                    <a:t>trung dân </a:t>
                  </a:r>
                  <a:r>
                    <a:rPr lang="vi-VN" sz="2400" b="1" kern="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Fira Sans Extra Condensed"/>
                    </a:rPr>
                    <a:t>chủ</a:t>
                  </a:r>
                  <a:r>
                    <a:rPr lang="en-US" sz="2400" b="1" kern="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Fira Sans Extra Condensed"/>
                    </a:rPr>
                    <a:t> </a:t>
                  </a:r>
                  <a:endParaRPr kumimoji="0" lang="vi-VN" sz="2400" b="1" i="0" u="none" strike="noStrike" kern="0" cap="none" spc="0" normalizeH="0" baseline="0" noProof="0" dirty="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a:endParaRPr>
                </a:p>
              </p:txBody>
            </p:sp>
            <p:pic>
              <p:nvPicPr>
                <p:cNvPr id="98" name="Picture 6" descr="Partnership ">
                  <a:extLst>
                    <a:ext uri="{FF2B5EF4-FFF2-40B4-BE49-F238E27FC236}">
                      <a16:creationId xmlns:a16="http://schemas.microsoft.com/office/drawing/2014/main" id="{3C16F776-F9F8-4B97-9463-D57AEE123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0436" y="2018751"/>
                  <a:ext cx="1041208" cy="6365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7171974" y="2922281"/>
                <a:ext cx="4638893" cy="1227588"/>
                <a:chOff x="7171974" y="2922281"/>
                <a:chExt cx="4638893" cy="1227588"/>
              </a:xfrm>
            </p:grpSpPr>
            <p:sp>
              <p:nvSpPr>
                <p:cNvPr id="54" name="Google Shape;3787;p36">
                  <a:extLst>
                    <a:ext uri="{FF2B5EF4-FFF2-40B4-BE49-F238E27FC236}">
                      <a16:creationId xmlns:a16="http://schemas.microsoft.com/office/drawing/2014/main" id="{C1D2D813-8050-4216-B7D6-D11A14B8E710}"/>
                    </a:ext>
                  </a:extLst>
                </p:cNvPr>
                <p:cNvSpPr/>
                <p:nvPr/>
              </p:nvSpPr>
              <p:spPr>
                <a:xfrm>
                  <a:off x="9181173" y="2922281"/>
                  <a:ext cx="2629694" cy="1227588"/>
                </a:xfrm>
                <a:prstGeom prst="roundRect">
                  <a:avLst>
                    <a:gd name="adj" fmla="val 16667"/>
                  </a:avLst>
                </a:prstGeom>
                <a:solidFill>
                  <a:srgbClr val="FD9800"/>
                </a:solid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vi-VN" sz="2400" b="1" i="0" u="none" strike="noStrike" kern="0" cap="none" spc="0" normalizeH="0" baseline="0" noProof="0" dirty="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a:rPr>
                    <a:t>Nguyên tắc bình đẳng đoàn kết giữa các dân tộc</a:t>
                  </a:r>
                </a:p>
              </p:txBody>
            </p:sp>
            <p:pic>
              <p:nvPicPr>
                <p:cNvPr id="99" name="Picture 8" descr="Vietnam ">
                  <a:extLst>
                    <a:ext uri="{FF2B5EF4-FFF2-40B4-BE49-F238E27FC236}">
                      <a16:creationId xmlns:a16="http://schemas.microsoft.com/office/drawing/2014/main" id="{F9DC7230-8D3F-4FB6-BECE-DA506EF22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5178" y="3138310"/>
                  <a:ext cx="821377" cy="8213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4" name="Straight Connector 23"/>
                <p:cNvCxnSpPr>
                  <a:stCxn id="52" idx="6"/>
                  <a:endCxn id="99" idx="1"/>
                </p:cNvCxnSpPr>
                <p:nvPr/>
              </p:nvCxnSpPr>
              <p:spPr>
                <a:xfrm flipV="1">
                  <a:off x="7171974" y="3548999"/>
                  <a:ext cx="653204" cy="16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9" idx="3"/>
                  <a:endCxn id="54" idx="1"/>
                </p:cNvCxnSpPr>
                <p:nvPr/>
              </p:nvCxnSpPr>
              <p:spPr>
                <a:xfrm flipV="1">
                  <a:off x="8646555" y="3536075"/>
                  <a:ext cx="534618" cy="129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914765" y="3026576"/>
                <a:ext cx="5094902" cy="1073832"/>
                <a:chOff x="914765" y="3026576"/>
                <a:chExt cx="5094902" cy="1073832"/>
              </a:xfrm>
            </p:grpSpPr>
            <p:sp>
              <p:nvSpPr>
                <p:cNvPr id="63" name="Google Shape;3802;p36">
                  <a:extLst>
                    <a:ext uri="{FF2B5EF4-FFF2-40B4-BE49-F238E27FC236}">
                      <a16:creationId xmlns:a16="http://schemas.microsoft.com/office/drawing/2014/main" id="{D0E92E35-54CB-4610-A636-1C744276F143}"/>
                    </a:ext>
                  </a:extLst>
                </p:cNvPr>
                <p:cNvSpPr/>
                <p:nvPr/>
              </p:nvSpPr>
              <p:spPr>
                <a:xfrm>
                  <a:off x="914765" y="3026576"/>
                  <a:ext cx="2442627" cy="1073832"/>
                </a:xfrm>
                <a:prstGeom prst="roundRect">
                  <a:avLst>
                    <a:gd name="adj" fmla="val 16667"/>
                  </a:avLst>
                </a:prstGeom>
                <a:solidFill>
                  <a:srgbClr val="FD9800"/>
                </a:solid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vi-VN" sz="2400" b="1" i="0" u="none" strike="noStrike" kern="0" cap="none" spc="0" normalizeH="0" baseline="0" noProof="0" dirty="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a:rPr>
                    <a:t>Nguyên tắc pháp chế xã hội chủ nghĩa</a:t>
                  </a:r>
                </a:p>
              </p:txBody>
            </p:sp>
            <p:pic>
              <p:nvPicPr>
                <p:cNvPr id="101" name="Picture 100">
                  <a:extLst>
                    <a:ext uri="{FF2B5EF4-FFF2-40B4-BE49-F238E27FC236}">
                      <a16:creationId xmlns:a16="http://schemas.microsoft.com/office/drawing/2014/main" id="{BB41BC30-1E7D-40EC-8393-0B752E0F6B0E}"/>
                    </a:ext>
                  </a:extLst>
                </p:cNvPr>
                <p:cNvPicPr>
                  <a:picLocks noChangeAspect="1"/>
                </p:cNvPicPr>
                <p:nvPr/>
              </p:nvPicPr>
              <p:blipFill>
                <a:blip r:embed="rId6"/>
                <a:stretch>
                  <a:fillRect/>
                </a:stretch>
              </p:blipFill>
              <p:spPr>
                <a:xfrm>
                  <a:off x="4286296" y="3167759"/>
                  <a:ext cx="794467" cy="791467"/>
                </a:xfrm>
                <a:prstGeom prst="rect">
                  <a:avLst/>
                </a:prstGeom>
              </p:spPr>
            </p:pic>
            <p:cxnSp>
              <p:nvCxnSpPr>
                <p:cNvPr id="36" name="Straight Connector 35"/>
                <p:cNvCxnSpPr>
                  <a:stCxn id="52" idx="2"/>
                  <a:endCxn id="101" idx="3"/>
                </p:cNvCxnSpPr>
                <p:nvPr/>
              </p:nvCxnSpPr>
              <p:spPr>
                <a:xfrm flipH="1" flipV="1">
                  <a:off x="5080763" y="3563493"/>
                  <a:ext cx="928904" cy="16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1" idx="1"/>
                  <a:endCxn id="63" idx="3"/>
                </p:cNvCxnSpPr>
                <p:nvPr/>
              </p:nvCxnSpPr>
              <p:spPr>
                <a:xfrm flipH="1" flipV="1">
                  <a:off x="3357392" y="3563492"/>
                  <a:ext cx="92890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825316" y="3959226"/>
                <a:ext cx="5275119" cy="2059015"/>
                <a:chOff x="606356" y="3980539"/>
                <a:chExt cx="5478717" cy="2059015"/>
              </a:xfrm>
            </p:grpSpPr>
            <p:sp>
              <p:nvSpPr>
                <p:cNvPr id="60" name="Google Shape;3797;p36">
                  <a:extLst>
                    <a:ext uri="{FF2B5EF4-FFF2-40B4-BE49-F238E27FC236}">
                      <a16:creationId xmlns:a16="http://schemas.microsoft.com/office/drawing/2014/main" id="{9EE219D3-8EEA-42BB-809A-AB7A5A0107D4}"/>
                    </a:ext>
                  </a:extLst>
                </p:cNvPr>
                <p:cNvSpPr/>
                <p:nvPr/>
              </p:nvSpPr>
              <p:spPr>
                <a:xfrm>
                  <a:off x="606356" y="4792826"/>
                  <a:ext cx="3284178" cy="1246728"/>
                </a:xfrm>
                <a:prstGeom prst="roundRect">
                  <a:avLst>
                    <a:gd name="adj" fmla="val 16667"/>
                  </a:avLst>
                </a:prstGeom>
                <a:solidFill>
                  <a:srgbClr val="FD9800"/>
                </a:solid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400" b="1" i="0" u="none" strike="noStrike" kern="0" cap="none" spc="0" normalizeH="0" baseline="0" noProof="0" dirty="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a:rPr>
                    <a:t>Nguyên tắc bảo đảm sự lãnh đạo của Đảng đối với Nhà nước</a:t>
                  </a:r>
                </a:p>
              </p:txBody>
            </p:sp>
            <p:pic>
              <p:nvPicPr>
                <p:cNvPr id="100" name="Picture 99">
                  <a:extLst>
                    <a:ext uri="{FF2B5EF4-FFF2-40B4-BE49-F238E27FC236}">
                      <a16:creationId xmlns:a16="http://schemas.microsoft.com/office/drawing/2014/main" id="{435ADFE7-8717-4B3E-A6E7-FDF4B6902BEE}"/>
                    </a:ext>
                  </a:extLst>
                </p:cNvPr>
                <p:cNvPicPr>
                  <a:picLocks noChangeAspect="1"/>
                </p:cNvPicPr>
                <p:nvPr/>
              </p:nvPicPr>
              <p:blipFill>
                <a:blip r:embed="rId7"/>
                <a:stretch>
                  <a:fillRect/>
                </a:stretch>
              </p:blipFill>
              <p:spPr>
                <a:xfrm>
                  <a:off x="4487798" y="4752498"/>
                  <a:ext cx="505978" cy="505978"/>
                </a:xfrm>
                <a:prstGeom prst="rect">
                  <a:avLst/>
                </a:prstGeom>
              </p:spPr>
            </p:pic>
            <p:cxnSp>
              <p:nvCxnSpPr>
                <p:cNvPr id="46" name="Straight Connector 45"/>
                <p:cNvCxnSpPr/>
                <p:nvPr/>
              </p:nvCxnSpPr>
              <p:spPr>
                <a:xfrm flipV="1">
                  <a:off x="5026046" y="3980539"/>
                  <a:ext cx="1059027" cy="12135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856674" y="5194077"/>
                  <a:ext cx="664986" cy="648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7001758" y="4003639"/>
                <a:ext cx="5089233" cy="2258051"/>
                <a:chOff x="7001758" y="4003639"/>
                <a:chExt cx="5089233" cy="2258051"/>
              </a:xfrm>
            </p:grpSpPr>
            <p:sp>
              <p:nvSpPr>
                <p:cNvPr id="57" name="Google Shape;3792;p36">
                  <a:extLst>
                    <a:ext uri="{FF2B5EF4-FFF2-40B4-BE49-F238E27FC236}">
                      <a16:creationId xmlns:a16="http://schemas.microsoft.com/office/drawing/2014/main" id="{546A1BC9-4D0A-4098-A191-83D19923234A}"/>
                    </a:ext>
                  </a:extLst>
                </p:cNvPr>
                <p:cNvSpPr/>
                <p:nvPr/>
              </p:nvSpPr>
              <p:spPr>
                <a:xfrm>
                  <a:off x="9202614" y="4352101"/>
                  <a:ext cx="2888377" cy="1909589"/>
                </a:xfrm>
                <a:prstGeom prst="roundRect">
                  <a:avLst>
                    <a:gd name="adj" fmla="val 16667"/>
                  </a:avLst>
                </a:prstGeom>
                <a:solidFill>
                  <a:srgbClr val="FD9800"/>
                </a:solid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vi-VN" sz="2400" b="1" i="0" u="none" strike="noStrike" kern="0" cap="none" spc="0" normalizeH="0" baseline="0" noProof="0" dirty="0">
                      <a:ln>
                        <a:noFill/>
                      </a:ln>
                      <a:solidFill>
                        <a:srgbClr val="00000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Fira Sans Extra Condensed"/>
                    </a:rPr>
                    <a:t>Nguyên tắc bảo đảm quyền lực nhân dân trong tổ chức và hoạt động của bộ máy Nhà nước</a:t>
                  </a:r>
                </a:p>
              </p:txBody>
            </p:sp>
            <p:pic>
              <p:nvPicPr>
                <p:cNvPr id="3" name="Picture 2">
                  <a:extLst>
                    <a:ext uri="{FF2B5EF4-FFF2-40B4-BE49-F238E27FC236}">
                      <a16:creationId xmlns:a16="http://schemas.microsoft.com/office/drawing/2014/main" id="{324DEA0B-26EC-4A33-848D-2E57B1049870}"/>
                    </a:ext>
                  </a:extLst>
                </p:cNvPr>
                <p:cNvPicPr>
                  <a:picLocks noChangeAspect="1"/>
                </p:cNvPicPr>
                <p:nvPr/>
              </p:nvPicPr>
              <p:blipFill>
                <a:blip r:embed="rId8"/>
                <a:stretch>
                  <a:fillRect/>
                </a:stretch>
              </p:blipFill>
              <p:spPr>
                <a:xfrm>
                  <a:off x="7693177" y="4593996"/>
                  <a:ext cx="845277" cy="780356"/>
                </a:xfrm>
                <a:prstGeom prst="rect">
                  <a:avLst/>
                </a:prstGeom>
              </p:spPr>
            </p:pic>
            <p:cxnSp>
              <p:nvCxnSpPr>
                <p:cNvPr id="79" name="Straight Connector 78"/>
                <p:cNvCxnSpPr>
                  <a:stCxn id="52" idx="5"/>
                  <a:endCxn id="3" idx="1"/>
                </p:cNvCxnSpPr>
                <p:nvPr/>
              </p:nvCxnSpPr>
              <p:spPr>
                <a:xfrm>
                  <a:off x="7001758" y="4003639"/>
                  <a:ext cx="691419" cy="980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endCxn id="57" idx="1"/>
                </p:cNvCxnSpPr>
                <p:nvPr/>
              </p:nvCxnSpPr>
              <p:spPr>
                <a:xfrm>
                  <a:off x="8538454" y="5294758"/>
                  <a:ext cx="664160" cy="12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532045545"/>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8936A3-317D-92A9-B499-0C1583717F38}"/>
              </a:ext>
            </a:extLst>
          </p:cNvPr>
          <p:cNvSpPr/>
          <p:nvPr/>
        </p:nvSpPr>
        <p:spPr>
          <a:xfrm>
            <a:off x="6920981" y="4149003"/>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A1A0DB-9DCC-B49D-D6E8-3456B1ACDFA7}"/>
              </a:ext>
            </a:extLst>
          </p:cNvPr>
          <p:cNvSpPr/>
          <p:nvPr/>
        </p:nvSpPr>
        <p:spPr>
          <a:xfrm>
            <a:off x="34792" y="30648"/>
            <a:ext cx="5286938" cy="273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uong 4">
            <a:extLst>
              <a:ext uri="{FF2B5EF4-FFF2-40B4-BE49-F238E27FC236}">
                <a16:creationId xmlns:a16="http://schemas.microsoft.com/office/drawing/2014/main" id="{F6BB267A-DDCA-435F-83C4-A832F88559AA}"/>
              </a:ext>
            </a:extLst>
          </p:cNvPr>
          <p:cNvSpPr/>
          <p:nvPr/>
        </p:nvSpPr>
        <p:spPr>
          <a:xfrm>
            <a:off x="4994135" y="508000"/>
            <a:ext cx="6276833" cy="6107206"/>
          </a:xfrm>
          <a:prstGeom prst="rect">
            <a:avLst/>
          </a:prstGeom>
          <a:solidFill>
            <a:schemeClr val="accent5">
              <a:lumMod val="20000"/>
              <a:lumOff val="80000"/>
            </a:schemeClr>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a:off x="126999" y="937349"/>
            <a:ext cx="7807948" cy="3469512"/>
          </a:xfrm>
          <a:prstGeom prst="rect">
            <a:avLst/>
          </a:prstGeom>
          <a:solidFill>
            <a:schemeClr val="bg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Calibri (Body)"/>
            </a:endParaRPr>
          </a:p>
        </p:txBody>
      </p:sp>
      <p:sp>
        <p:nvSpPr>
          <p:cNvPr id="44" name="!!vuong 2">
            <a:extLst>
              <a:ext uri="{FF2B5EF4-FFF2-40B4-BE49-F238E27FC236}">
                <a16:creationId xmlns:a16="http://schemas.microsoft.com/office/drawing/2014/main" id="{B4224276-83E2-4E04-B0A6-FA864C9F21AA}"/>
              </a:ext>
            </a:extLst>
          </p:cNvPr>
          <p:cNvSpPr/>
          <p:nvPr/>
        </p:nvSpPr>
        <p:spPr>
          <a:xfrm rot="5400000">
            <a:off x="2248801" y="723506"/>
            <a:ext cx="4769042" cy="6115097"/>
          </a:xfrm>
          <a:prstGeom prst="rect">
            <a:avLst/>
          </a:prstGeom>
          <a:solidFill>
            <a:schemeClr val="accent5">
              <a:lumMod val="20000"/>
              <a:lumOff val="80000"/>
            </a:scheme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a:off x="2374053" y="1941603"/>
            <a:ext cx="8045830" cy="3240000"/>
          </a:xfrm>
          <a:prstGeom prst="rect">
            <a:avLst/>
          </a:prstGeom>
          <a:solidFill>
            <a:schemeClr val="bg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en-US" sz="3600" dirty="0">
              <a:solidFill>
                <a:srgbClr val="002060"/>
              </a:solidFill>
              <a:latin typeface="Calibri (Body)"/>
            </a:endParaRPr>
          </a:p>
        </p:txBody>
      </p:sp>
      <p:sp>
        <p:nvSpPr>
          <p:cNvPr id="7" name="TextBox 6">
            <a:extLst>
              <a:ext uri="{FF2B5EF4-FFF2-40B4-BE49-F238E27FC236}">
                <a16:creationId xmlns:a16="http://schemas.microsoft.com/office/drawing/2014/main" id="{07BE6BAB-49E2-1FF3-718A-8728B125A67F}"/>
              </a:ext>
            </a:extLst>
          </p:cNvPr>
          <p:cNvSpPr txBox="1"/>
          <p:nvPr/>
        </p:nvSpPr>
        <p:spPr>
          <a:xfrm>
            <a:off x="2415325" y="3469956"/>
            <a:ext cx="7741622" cy="1323439"/>
          </a:xfrm>
          <a:prstGeom prst="rect">
            <a:avLst/>
          </a:prstGeom>
          <a:noFill/>
        </p:spPr>
        <p:txBody>
          <a:bodyPr wrap="square" rtlCol="0">
            <a:spAutoFit/>
          </a:bodyPr>
          <a:lstStyle/>
          <a:p>
            <a:pPr lvl="0" algn="ctr">
              <a:defRPr/>
            </a:pPr>
            <a:r>
              <a:rPr lang="en-US" sz="4000" dirty="0" err="1">
                <a:solidFill>
                  <a:srgbClr val="002060"/>
                </a:solidFill>
                <a:latin typeface="Calibri (Body)"/>
              </a:rPr>
              <a:t>Các</a:t>
            </a:r>
            <a:r>
              <a:rPr lang="en-US" sz="4000" dirty="0">
                <a:solidFill>
                  <a:srgbClr val="002060"/>
                </a:solidFill>
                <a:latin typeface="Calibri (Body)"/>
              </a:rPr>
              <a:t> </a:t>
            </a:r>
            <a:r>
              <a:rPr lang="en-US" sz="4000" dirty="0" err="1">
                <a:solidFill>
                  <a:srgbClr val="002060"/>
                </a:solidFill>
                <a:latin typeface="Calibri (Body)"/>
              </a:rPr>
              <a:t>cơ</a:t>
            </a:r>
            <a:r>
              <a:rPr lang="en-US" sz="4000" dirty="0">
                <a:solidFill>
                  <a:srgbClr val="002060"/>
                </a:solidFill>
                <a:latin typeface="Calibri (Body)"/>
              </a:rPr>
              <a:t> </a:t>
            </a:r>
            <a:r>
              <a:rPr lang="en-US" sz="4000" err="1">
                <a:solidFill>
                  <a:srgbClr val="002060"/>
                </a:solidFill>
                <a:latin typeface="Calibri (Body)"/>
              </a:rPr>
              <a:t>quan</a:t>
            </a:r>
            <a:r>
              <a:rPr lang="en-US" sz="4000">
                <a:solidFill>
                  <a:srgbClr val="002060"/>
                </a:solidFill>
                <a:latin typeface="Calibri (Body)"/>
              </a:rPr>
              <a:t> </a:t>
            </a:r>
            <a:br>
              <a:rPr lang="en-US" sz="4000">
                <a:solidFill>
                  <a:srgbClr val="002060"/>
                </a:solidFill>
                <a:latin typeface="Calibri (Body)"/>
              </a:rPr>
            </a:br>
            <a:r>
              <a:rPr lang="en-US" sz="4000">
                <a:solidFill>
                  <a:srgbClr val="002060"/>
                </a:solidFill>
                <a:latin typeface="Calibri (Body)"/>
              </a:rPr>
              <a:t>trong bộ </a:t>
            </a:r>
            <a:r>
              <a:rPr lang="en-US" sz="4000" err="1">
                <a:solidFill>
                  <a:srgbClr val="002060"/>
                </a:solidFill>
                <a:latin typeface="Calibri (Body)"/>
              </a:rPr>
              <a:t>máy</a:t>
            </a:r>
            <a:r>
              <a:rPr lang="en-US" sz="4000">
                <a:solidFill>
                  <a:srgbClr val="002060"/>
                </a:solidFill>
                <a:latin typeface="Calibri (Body)"/>
              </a:rPr>
              <a:t> nhà nước ta </a:t>
            </a:r>
            <a:endParaRPr lang="vi-VN" sz="4000" dirty="0">
              <a:solidFill>
                <a:srgbClr val="002060"/>
              </a:solidFill>
              <a:latin typeface="Calibri (Body)"/>
            </a:endParaRPr>
          </a:p>
        </p:txBody>
      </p:sp>
      <p:sp>
        <p:nvSpPr>
          <p:cNvPr id="4" name="Oval 3"/>
          <p:cNvSpPr/>
          <p:nvPr/>
        </p:nvSpPr>
        <p:spPr>
          <a:xfrm>
            <a:off x="5651292" y="2308485"/>
            <a:ext cx="1269689" cy="1019331"/>
          </a:xfrm>
          <a:prstGeom prst="ellipse">
            <a:avLst/>
          </a:prstGeom>
          <a:solidFill>
            <a:schemeClr val="accent5">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3</a:t>
            </a:r>
          </a:p>
        </p:txBody>
      </p:sp>
    </p:spTree>
    <p:extLst>
      <p:ext uri="{BB962C8B-B14F-4D97-AF65-F5344CB8AC3E}">
        <p14:creationId xmlns:p14="http://schemas.microsoft.com/office/powerpoint/2010/main" val="255858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11913</TotalTime>
  <Words>1423</Words>
  <Application>Microsoft Office PowerPoint</Application>
  <PresentationFormat>Widescreen</PresentationFormat>
  <Paragraphs>164</Paragraphs>
  <Slides>22</Slides>
  <Notes>18</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Akronism</vt:lpstr>
      <vt:lpstr>Arial</vt:lpstr>
      <vt:lpstr>Arimo</vt:lpstr>
      <vt:lpstr>Bahnschrift</vt:lpstr>
      <vt:lpstr>Bahnschrift Condensed</vt:lpstr>
      <vt:lpstr>Calibri</vt:lpstr>
      <vt:lpstr>Calibri (Body)</vt:lpstr>
      <vt:lpstr>Calibri Light</vt:lpstr>
      <vt:lpstr>Showcard Gothic</vt:lpstr>
      <vt:lpstr>Times New Roman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PHAN QUOC BAO</dc:creator>
  <cp:lastModifiedBy>Ngọc Anh Trịnh</cp:lastModifiedBy>
  <cp:revision>801</cp:revision>
  <dcterms:created xsi:type="dcterms:W3CDTF">2021-10-02T23:45:55Z</dcterms:created>
  <dcterms:modified xsi:type="dcterms:W3CDTF">2023-07-17T14:58:04Z</dcterms:modified>
</cp:coreProperties>
</file>